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59" r:id="rId6"/>
    <p:sldId id="264" r:id="rId7"/>
    <p:sldId id="260" r:id="rId8"/>
    <p:sldId id="263" r:id="rId9"/>
    <p:sldId id="261" r:id="rId10"/>
    <p:sldId id="267" r:id="rId11"/>
    <p:sldId id="265" r:id="rId12"/>
    <p:sldId id="268" r:id="rId13"/>
    <p:sldId id="266" r:id="rId14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08" autoAdjust="0"/>
  </p:normalViewPr>
  <p:slideViewPr>
    <p:cSldViewPr>
      <p:cViewPr varScale="1">
        <p:scale>
          <a:sx n="54" d="100"/>
          <a:sy n="54" d="100"/>
        </p:scale>
        <p:origin x="-97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70B118-9D53-43F9-AF39-BBD132D0D66C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15FFD17-D9C8-4563-B271-021FBEAEA7DE}">
      <dgm:prSet phldrT="[Texto]"/>
      <dgm:spPr/>
      <dgm:t>
        <a:bodyPr/>
        <a:lstStyle/>
        <a:p>
          <a:r>
            <a:rPr lang="en-US" dirty="0" smtClean="0"/>
            <a:t>Paragraph 1</a:t>
          </a:r>
          <a:endParaRPr lang="en-US" dirty="0"/>
        </a:p>
      </dgm:t>
    </dgm:pt>
    <dgm:pt modelId="{F40B26D1-F81D-4F59-959C-30F4863A4075}" type="parTrans" cxnId="{C8853ED7-F9F3-43CB-91C6-583EB5612338}">
      <dgm:prSet/>
      <dgm:spPr/>
      <dgm:t>
        <a:bodyPr/>
        <a:lstStyle/>
        <a:p>
          <a:endParaRPr lang="en-US"/>
        </a:p>
      </dgm:t>
    </dgm:pt>
    <dgm:pt modelId="{3F1C49A0-F7E6-4EAE-B72F-5D7959237FF2}" type="sibTrans" cxnId="{C8853ED7-F9F3-43CB-91C6-583EB5612338}">
      <dgm:prSet/>
      <dgm:spPr/>
      <dgm:t>
        <a:bodyPr/>
        <a:lstStyle/>
        <a:p>
          <a:endParaRPr lang="en-US"/>
        </a:p>
      </dgm:t>
    </dgm:pt>
    <dgm:pt modelId="{ED879871-5AB3-4152-9168-8CEF1DEAD568}">
      <dgm:prSet phldrT="[Texto]"/>
      <dgm:spPr/>
      <dgm:t>
        <a:bodyPr/>
        <a:lstStyle/>
        <a:p>
          <a:endParaRPr lang="en-US" dirty="0"/>
        </a:p>
      </dgm:t>
    </dgm:pt>
    <dgm:pt modelId="{EA6EA9C9-4677-4F6D-BF2E-5E3F98AB355C}" type="parTrans" cxnId="{F902CCBD-84E8-4E83-BC73-E122F89FAE66}">
      <dgm:prSet/>
      <dgm:spPr/>
      <dgm:t>
        <a:bodyPr/>
        <a:lstStyle/>
        <a:p>
          <a:endParaRPr lang="en-US"/>
        </a:p>
      </dgm:t>
    </dgm:pt>
    <dgm:pt modelId="{C29EADC0-F641-4706-9999-B256654DF13F}" type="sibTrans" cxnId="{F902CCBD-84E8-4E83-BC73-E122F89FAE66}">
      <dgm:prSet/>
      <dgm:spPr/>
      <dgm:t>
        <a:bodyPr/>
        <a:lstStyle/>
        <a:p>
          <a:endParaRPr lang="en-US"/>
        </a:p>
      </dgm:t>
    </dgm:pt>
    <dgm:pt modelId="{519C4FA0-B364-4F6B-BDEC-12B193FCE123}">
      <dgm:prSet phldrT="[Texto]"/>
      <dgm:spPr/>
      <dgm:t>
        <a:bodyPr/>
        <a:lstStyle/>
        <a:p>
          <a:r>
            <a:rPr lang="en-US" dirty="0" smtClean="0"/>
            <a:t>General information about topic – </a:t>
          </a:r>
          <a:r>
            <a:rPr lang="en-US" dirty="0" err="1" smtClean="0"/>
            <a:t>rethoric</a:t>
          </a:r>
          <a:r>
            <a:rPr lang="en-US" dirty="0" smtClean="0"/>
            <a:t> question</a:t>
          </a:r>
          <a:endParaRPr lang="en-US" dirty="0"/>
        </a:p>
      </dgm:t>
    </dgm:pt>
    <dgm:pt modelId="{841E09E6-D070-403B-9EE9-A4C692675D3F}" type="parTrans" cxnId="{D5E2CFCD-409F-491A-AA44-F832619E17CF}">
      <dgm:prSet/>
      <dgm:spPr/>
      <dgm:t>
        <a:bodyPr/>
        <a:lstStyle/>
        <a:p>
          <a:endParaRPr lang="en-US"/>
        </a:p>
      </dgm:t>
    </dgm:pt>
    <dgm:pt modelId="{68F8A34C-F067-445E-9EDF-BB483DF212EA}" type="sibTrans" cxnId="{D5E2CFCD-409F-491A-AA44-F832619E17CF}">
      <dgm:prSet/>
      <dgm:spPr/>
      <dgm:t>
        <a:bodyPr/>
        <a:lstStyle/>
        <a:p>
          <a:endParaRPr lang="en-US"/>
        </a:p>
      </dgm:t>
    </dgm:pt>
    <dgm:pt modelId="{6D723911-167C-4177-8F78-22105121648A}">
      <dgm:prSet phldrT="[Texto]"/>
      <dgm:spPr/>
      <dgm:t>
        <a:bodyPr/>
        <a:lstStyle/>
        <a:p>
          <a:r>
            <a:rPr lang="en-US" dirty="0" smtClean="0"/>
            <a:t>Paragraph 2</a:t>
          </a:r>
          <a:endParaRPr lang="en-US" dirty="0"/>
        </a:p>
      </dgm:t>
    </dgm:pt>
    <dgm:pt modelId="{415C276B-7495-43D5-A6EF-F165596E2AF0}" type="parTrans" cxnId="{B308892D-125B-4E32-AA56-1F8B7A3F9BF5}">
      <dgm:prSet/>
      <dgm:spPr/>
      <dgm:t>
        <a:bodyPr/>
        <a:lstStyle/>
        <a:p>
          <a:endParaRPr lang="en-US"/>
        </a:p>
      </dgm:t>
    </dgm:pt>
    <dgm:pt modelId="{C449F005-A837-44C5-A715-16E3E9909F76}" type="sibTrans" cxnId="{B308892D-125B-4E32-AA56-1F8B7A3F9BF5}">
      <dgm:prSet/>
      <dgm:spPr/>
      <dgm:t>
        <a:bodyPr/>
        <a:lstStyle/>
        <a:p>
          <a:endParaRPr lang="en-US"/>
        </a:p>
      </dgm:t>
    </dgm:pt>
    <dgm:pt modelId="{B0873FE1-B52A-454E-9C09-29D6F0CDFCDD}">
      <dgm:prSet/>
      <dgm:spPr/>
      <dgm:t>
        <a:bodyPr/>
        <a:lstStyle/>
        <a:p>
          <a:r>
            <a:rPr lang="en-US" dirty="0" smtClean="0"/>
            <a:t>Disadvantages: on the other hand, Furthermore, moreover </a:t>
          </a:r>
          <a:endParaRPr lang="en-US" dirty="0"/>
        </a:p>
      </dgm:t>
    </dgm:pt>
    <dgm:pt modelId="{C68A3F48-371C-4CA1-9B04-5B4BDEB945C5}" type="parTrans" cxnId="{96A86B95-EB13-4B05-934A-864ADA33D9B8}">
      <dgm:prSet/>
      <dgm:spPr/>
      <dgm:t>
        <a:bodyPr/>
        <a:lstStyle/>
        <a:p>
          <a:endParaRPr lang="en-US"/>
        </a:p>
      </dgm:t>
    </dgm:pt>
    <dgm:pt modelId="{9CD3C0C7-7178-41BD-A3C4-1E3BBA6313A7}" type="sibTrans" cxnId="{96A86B95-EB13-4B05-934A-864ADA33D9B8}">
      <dgm:prSet/>
      <dgm:spPr/>
      <dgm:t>
        <a:bodyPr/>
        <a:lstStyle/>
        <a:p>
          <a:endParaRPr lang="en-US"/>
        </a:p>
      </dgm:t>
    </dgm:pt>
    <dgm:pt modelId="{99311EC8-C71D-4806-915A-979A1ECAE8A3}">
      <dgm:prSet phldrT="[Texto]"/>
      <dgm:spPr/>
      <dgm:t>
        <a:bodyPr/>
        <a:lstStyle/>
        <a:p>
          <a:r>
            <a:rPr lang="en-US" dirty="0" smtClean="0"/>
            <a:t>Paragraph 3</a:t>
          </a:r>
          <a:endParaRPr lang="en-US" dirty="0"/>
        </a:p>
      </dgm:t>
    </dgm:pt>
    <dgm:pt modelId="{C5D9BDCC-89EB-437A-9B14-C49706476CCF}" type="sibTrans" cxnId="{C5602B0F-3228-4120-B818-E05C6575148B}">
      <dgm:prSet/>
      <dgm:spPr/>
      <dgm:t>
        <a:bodyPr/>
        <a:lstStyle/>
        <a:p>
          <a:endParaRPr lang="en-US"/>
        </a:p>
      </dgm:t>
    </dgm:pt>
    <dgm:pt modelId="{ABDB8267-04FC-4A6D-8539-0F2557EF3061}" type="parTrans" cxnId="{C5602B0F-3228-4120-B818-E05C6575148B}">
      <dgm:prSet/>
      <dgm:spPr/>
      <dgm:t>
        <a:bodyPr/>
        <a:lstStyle/>
        <a:p>
          <a:endParaRPr lang="en-US"/>
        </a:p>
      </dgm:t>
    </dgm:pt>
    <dgm:pt modelId="{1FA2205E-E0D3-49F8-B460-AA16185CC046}">
      <dgm:prSet phldrT="[Texto]"/>
      <dgm:spPr/>
      <dgm:t>
        <a:bodyPr/>
        <a:lstStyle/>
        <a:p>
          <a:r>
            <a:rPr lang="en-US" dirty="0" smtClean="0"/>
            <a:t>Advantages: on the one hand, to begin with, first, second </a:t>
          </a:r>
          <a:endParaRPr lang="en-US" dirty="0"/>
        </a:p>
      </dgm:t>
    </dgm:pt>
    <dgm:pt modelId="{4DC916A5-AF64-4CE3-B60D-7C89DD9A5752}" type="sibTrans" cxnId="{3C477EC7-9B62-4214-9040-43D94CBABF6A}">
      <dgm:prSet/>
      <dgm:spPr/>
      <dgm:t>
        <a:bodyPr/>
        <a:lstStyle/>
        <a:p>
          <a:endParaRPr lang="en-US"/>
        </a:p>
      </dgm:t>
    </dgm:pt>
    <dgm:pt modelId="{3B4BD552-5CD9-4021-AE92-22E1CA79D49B}" type="parTrans" cxnId="{3C477EC7-9B62-4214-9040-43D94CBABF6A}">
      <dgm:prSet/>
      <dgm:spPr/>
      <dgm:t>
        <a:bodyPr/>
        <a:lstStyle/>
        <a:p>
          <a:endParaRPr lang="en-US"/>
        </a:p>
      </dgm:t>
    </dgm:pt>
    <dgm:pt modelId="{CAF2EC4F-242A-4202-8870-10D8851F8B36}">
      <dgm:prSet custT="1"/>
      <dgm:spPr/>
      <dgm:t>
        <a:bodyPr/>
        <a:lstStyle/>
        <a:p>
          <a:r>
            <a:rPr lang="en-US" sz="1800" dirty="0" smtClean="0"/>
            <a:t>Conclusion: summarize main points – state your opinion</a:t>
          </a:r>
        </a:p>
        <a:p>
          <a:r>
            <a:rPr lang="en-US" sz="1800" dirty="0" smtClean="0"/>
            <a:t>Connectors: to sum up – in conclusion – I personally believe that – in my opinion</a:t>
          </a:r>
        </a:p>
        <a:p>
          <a:endParaRPr lang="en-US" sz="2800" dirty="0"/>
        </a:p>
      </dgm:t>
    </dgm:pt>
    <dgm:pt modelId="{CBEC9313-CEC2-47FF-8242-29FB6F3F9491}" type="parTrans" cxnId="{9ADD76FF-19BA-4BB6-9475-32D8FE0DAD12}">
      <dgm:prSet/>
      <dgm:spPr/>
      <dgm:t>
        <a:bodyPr/>
        <a:lstStyle/>
        <a:p>
          <a:endParaRPr lang="en-US"/>
        </a:p>
      </dgm:t>
    </dgm:pt>
    <dgm:pt modelId="{DC3A9DF3-8C33-4E9E-A43A-4ACB5150DE19}" type="sibTrans" cxnId="{9ADD76FF-19BA-4BB6-9475-32D8FE0DAD12}">
      <dgm:prSet/>
      <dgm:spPr/>
      <dgm:t>
        <a:bodyPr/>
        <a:lstStyle/>
        <a:p>
          <a:endParaRPr lang="en-US"/>
        </a:p>
      </dgm:t>
    </dgm:pt>
    <dgm:pt modelId="{1AB8321C-E641-4674-8986-1927F32933B3}" type="pres">
      <dgm:prSet presAssocID="{4770B118-9D53-43F9-AF39-BBD132D0D66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62AB053-4DDB-4C33-A35C-D5C5A46B8143}" type="pres">
      <dgm:prSet presAssocID="{CAF2EC4F-242A-4202-8870-10D8851F8B36}" presName="boxAndChildren" presStyleCnt="0"/>
      <dgm:spPr/>
    </dgm:pt>
    <dgm:pt modelId="{897FDD0D-1E5D-4ED5-8075-76E8846706AA}" type="pres">
      <dgm:prSet presAssocID="{CAF2EC4F-242A-4202-8870-10D8851F8B36}" presName="parentTextBox" presStyleLbl="node1" presStyleIdx="0" presStyleCnt="4" custLinFactNeighborX="1754" custLinFactNeighborY="190"/>
      <dgm:spPr/>
      <dgm:t>
        <a:bodyPr/>
        <a:lstStyle/>
        <a:p>
          <a:endParaRPr lang="en-US"/>
        </a:p>
      </dgm:t>
    </dgm:pt>
    <dgm:pt modelId="{A29389F6-58C5-44D3-9ADF-B77733808F06}" type="pres">
      <dgm:prSet presAssocID="{C5D9BDCC-89EB-437A-9B14-C49706476CCF}" presName="sp" presStyleCnt="0"/>
      <dgm:spPr/>
    </dgm:pt>
    <dgm:pt modelId="{8C7C5009-DC12-41E4-A9EA-BE2DC0E70D85}" type="pres">
      <dgm:prSet presAssocID="{99311EC8-C71D-4806-915A-979A1ECAE8A3}" presName="arrowAndChildren" presStyleCnt="0"/>
      <dgm:spPr/>
    </dgm:pt>
    <dgm:pt modelId="{28EA4E3F-D320-4AB7-A3B8-856B646A5F01}" type="pres">
      <dgm:prSet presAssocID="{99311EC8-C71D-4806-915A-979A1ECAE8A3}" presName="parentTextArrow" presStyleLbl="node1" presStyleIdx="0" presStyleCnt="4"/>
      <dgm:spPr/>
      <dgm:t>
        <a:bodyPr/>
        <a:lstStyle/>
        <a:p>
          <a:endParaRPr lang="en-US"/>
        </a:p>
      </dgm:t>
    </dgm:pt>
    <dgm:pt modelId="{D5487FAB-2121-4515-A595-551E3B43521E}" type="pres">
      <dgm:prSet presAssocID="{99311EC8-C71D-4806-915A-979A1ECAE8A3}" presName="arrow" presStyleLbl="node1" presStyleIdx="1" presStyleCnt="4"/>
      <dgm:spPr/>
      <dgm:t>
        <a:bodyPr/>
        <a:lstStyle/>
        <a:p>
          <a:endParaRPr lang="en-US"/>
        </a:p>
      </dgm:t>
    </dgm:pt>
    <dgm:pt modelId="{B8BE3404-703C-44C3-B72E-7637787D196E}" type="pres">
      <dgm:prSet presAssocID="{99311EC8-C71D-4806-915A-979A1ECAE8A3}" presName="descendantArrow" presStyleCnt="0"/>
      <dgm:spPr/>
    </dgm:pt>
    <dgm:pt modelId="{1F1403C8-E3B8-44B5-B09A-9FAA63BC646C}" type="pres">
      <dgm:prSet presAssocID="{B0873FE1-B52A-454E-9C09-29D6F0CDFCDD}" presName="childTextArrow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A99C38-CD3E-4326-BAD2-135FF1B074B0}" type="pres">
      <dgm:prSet presAssocID="{C449F005-A837-44C5-A715-16E3E9909F76}" presName="sp" presStyleCnt="0"/>
      <dgm:spPr/>
    </dgm:pt>
    <dgm:pt modelId="{B759F2A6-08DD-44C7-A259-1D71469D2BCC}" type="pres">
      <dgm:prSet presAssocID="{6D723911-167C-4177-8F78-22105121648A}" presName="arrowAndChildren" presStyleCnt="0"/>
      <dgm:spPr/>
    </dgm:pt>
    <dgm:pt modelId="{836FE334-BC02-4D38-9232-5019A84BF457}" type="pres">
      <dgm:prSet presAssocID="{6D723911-167C-4177-8F78-22105121648A}" presName="parentTextArrow" presStyleLbl="node1" presStyleIdx="1" presStyleCnt="4"/>
      <dgm:spPr/>
      <dgm:t>
        <a:bodyPr/>
        <a:lstStyle/>
        <a:p>
          <a:endParaRPr lang="en-US"/>
        </a:p>
      </dgm:t>
    </dgm:pt>
    <dgm:pt modelId="{FB704976-A96F-481A-B91C-55F6C40125BC}" type="pres">
      <dgm:prSet presAssocID="{6D723911-167C-4177-8F78-22105121648A}" presName="arrow" presStyleLbl="node1" presStyleIdx="2" presStyleCnt="4" custLinFactNeighborX="-3509" custLinFactNeighborY="-2620"/>
      <dgm:spPr/>
      <dgm:t>
        <a:bodyPr/>
        <a:lstStyle/>
        <a:p>
          <a:endParaRPr lang="en-US"/>
        </a:p>
      </dgm:t>
    </dgm:pt>
    <dgm:pt modelId="{7710A666-B838-4CCE-A76E-A96F947C76FC}" type="pres">
      <dgm:prSet presAssocID="{6D723911-167C-4177-8F78-22105121648A}" presName="descendantArrow" presStyleCnt="0"/>
      <dgm:spPr/>
    </dgm:pt>
    <dgm:pt modelId="{617A1321-2003-4309-9C0B-F2960B6B626C}" type="pres">
      <dgm:prSet presAssocID="{1FA2205E-E0D3-49F8-B460-AA16185CC046}" presName="childTextArrow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93B581-487A-47E4-915F-8DFC1EB09877}" type="pres">
      <dgm:prSet presAssocID="{3F1C49A0-F7E6-4EAE-B72F-5D7959237FF2}" presName="sp" presStyleCnt="0"/>
      <dgm:spPr/>
    </dgm:pt>
    <dgm:pt modelId="{78F3DCF8-CE92-4F0A-84FE-40890285E7D3}" type="pres">
      <dgm:prSet presAssocID="{815FFD17-D9C8-4563-B271-021FBEAEA7DE}" presName="arrowAndChildren" presStyleCnt="0"/>
      <dgm:spPr/>
    </dgm:pt>
    <dgm:pt modelId="{607C9D08-4FE9-4210-9BC4-41B2845DB3AA}" type="pres">
      <dgm:prSet presAssocID="{815FFD17-D9C8-4563-B271-021FBEAEA7DE}" presName="parentTextArrow" presStyleLbl="node1" presStyleIdx="2" presStyleCnt="4"/>
      <dgm:spPr/>
      <dgm:t>
        <a:bodyPr/>
        <a:lstStyle/>
        <a:p>
          <a:endParaRPr lang="en-US"/>
        </a:p>
      </dgm:t>
    </dgm:pt>
    <dgm:pt modelId="{82DA0519-BD6A-4481-B66C-D5CE724BF299}" type="pres">
      <dgm:prSet presAssocID="{815FFD17-D9C8-4563-B271-021FBEAEA7DE}" presName="arrow" presStyleLbl="node1" presStyleIdx="3" presStyleCnt="4"/>
      <dgm:spPr/>
      <dgm:t>
        <a:bodyPr/>
        <a:lstStyle/>
        <a:p>
          <a:endParaRPr lang="en-US"/>
        </a:p>
      </dgm:t>
    </dgm:pt>
    <dgm:pt modelId="{92C1B405-100A-493F-99A2-F8378AF9E22C}" type="pres">
      <dgm:prSet presAssocID="{815FFD17-D9C8-4563-B271-021FBEAEA7DE}" presName="descendantArrow" presStyleCnt="0"/>
      <dgm:spPr/>
    </dgm:pt>
    <dgm:pt modelId="{A4F991A8-451D-4691-A274-5943FEE8414E}" type="pres">
      <dgm:prSet presAssocID="{ED879871-5AB3-4152-9168-8CEF1DEAD568}" presName="childTextArrow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802F1B-004C-4CBA-9F87-D8380AABBA30}" type="pres">
      <dgm:prSet presAssocID="{519C4FA0-B364-4F6B-BDEC-12B193FCE123}" presName="childTextArrow" presStyleLbl="fgAccFollowNode1" presStyleIdx="3" presStyleCnt="4" custScaleX="20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2A3A497-1996-4674-B998-3329214D5389}" type="presOf" srcId="{99311EC8-C71D-4806-915A-979A1ECAE8A3}" destId="{28EA4E3F-D320-4AB7-A3B8-856B646A5F01}" srcOrd="0" destOrd="0" presId="urn:microsoft.com/office/officeart/2005/8/layout/process4"/>
    <dgm:cxn modelId="{69277E15-4448-417C-9C60-33B52AC99BFC}" type="presOf" srcId="{B0873FE1-B52A-454E-9C09-29D6F0CDFCDD}" destId="{1F1403C8-E3B8-44B5-B09A-9FAA63BC646C}" srcOrd="0" destOrd="0" presId="urn:microsoft.com/office/officeart/2005/8/layout/process4"/>
    <dgm:cxn modelId="{8CA363A7-AC16-4AD8-91A1-89CA4669D97D}" type="presOf" srcId="{CAF2EC4F-242A-4202-8870-10D8851F8B36}" destId="{897FDD0D-1E5D-4ED5-8075-76E8846706AA}" srcOrd="0" destOrd="0" presId="urn:microsoft.com/office/officeart/2005/8/layout/process4"/>
    <dgm:cxn modelId="{5ECEA984-22F5-4553-91B4-48DA35997B91}" type="presOf" srcId="{99311EC8-C71D-4806-915A-979A1ECAE8A3}" destId="{D5487FAB-2121-4515-A595-551E3B43521E}" srcOrd="1" destOrd="0" presId="urn:microsoft.com/office/officeart/2005/8/layout/process4"/>
    <dgm:cxn modelId="{A6B9471B-F36D-4A62-B788-2CEBF6E890C8}" type="presOf" srcId="{519C4FA0-B364-4F6B-BDEC-12B193FCE123}" destId="{C9802F1B-004C-4CBA-9F87-D8380AABBA30}" srcOrd="0" destOrd="0" presId="urn:microsoft.com/office/officeart/2005/8/layout/process4"/>
    <dgm:cxn modelId="{3C477EC7-9B62-4214-9040-43D94CBABF6A}" srcId="{6D723911-167C-4177-8F78-22105121648A}" destId="{1FA2205E-E0D3-49F8-B460-AA16185CC046}" srcOrd="0" destOrd="0" parTransId="{3B4BD552-5CD9-4021-AE92-22E1CA79D49B}" sibTransId="{4DC916A5-AF64-4CE3-B60D-7C89DD9A5752}"/>
    <dgm:cxn modelId="{C4C36622-31A4-40B4-88BF-6FA52465541D}" type="presOf" srcId="{ED879871-5AB3-4152-9168-8CEF1DEAD568}" destId="{A4F991A8-451D-4691-A274-5943FEE8414E}" srcOrd="0" destOrd="0" presId="urn:microsoft.com/office/officeart/2005/8/layout/process4"/>
    <dgm:cxn modelId="{9ADD76FF-19BA-4BB6-9475-32D8FE0DAD12}" srcId="{4770B118-9D53-43F9-AF39-BBD132D0D66C}" destId="{CAF2EC4F-242A-4202-8870-10D8851F8B36}" srcOrd="3" destOrd="0" parTransId="{CBEC9313-CEC2-47FF-8242-29FB6F3F9491}" sibTransId="{DC3A9DF3-8C33-4E9E-A43A-4ACB5150DE19}"/>
    <dgm:cxn modelId="{6F1BB081-F604-4843-9279-741243A9CE98}" type="presOf" srcId="{6D723911-167C-4177-8F78-22105121648A}" destId="{FB704976-A96F-481A-B91C-55F6C40125BC}" srcOrd="1" destOrd="0" presId="urn:microsoft.com/office/officeart/2005/8/layout/process4"/>
    <dgm:cxn modelId="{D5E2CFCD-409F-491A-AA44-F832619E17CF}" srcId="{815FFD17-D9C8-4563-B271-021FBEAEA7DE}" destId="{519C4FA0-B364-4F6B-BDEC-12B193FCE123}" srcOrd="1" destOrd="0" parTransId="{841E09E6-D070-403B-9EE9-A4C692675D3F}" sibTransId="{68F8A34C-F067-445E-9EDF-BB483DF212EA}"/>
    <dgm:cxn modelId="{3C8D1E76-C55E-437E-9640-1721CED60372}" type="presOf" srcId="{4770B118-9D53-43F9-AF39-BBD132D0D66C}" destId="{1AB8321C-E641-4674-8986-1927F32933B3}" srcOrd="0" destOrd="0" presId="urn:microsoft.com/office/officeart/2005/8/layout/process4"/>
    <dgm:cxn modelId="{F902CCBD-84E8-4E83-BC73-E122F89FAE66}" srcId="{815FFD17-D9C8-4563-B271-021FBEAEA7DE}" destId="{ED879871-5AB3-4152-9168-8CEF1DEAD568}" srcOrd="0" destOrd="0" parTransId="{EA6EA9C9-4677-4F6D-BF2E-5E3F98AB355C}" sibTransId="{C29EADC0-F641-4706-9999-B256654DF13F}"/>
    <dgm:cxn modelId="{AC68C774-1AB1-42C6-B25E-0D66CE581C42}" type="presOf" srcId="{815FFD17-D9C8-4563-B271-021FBEAEA7DE}" destId="{607C9D08-4FE9-4210-9BC4-41B2845DB3AA}" srcOrd="0" destOrd="0" presId="urn:microsoft.com/office/officeart/2005/8/layout/process4"/>
    <dgm:cxn modelId="{3D452272-6337-47C5-92AC-8F501DB0BE7A}" type="presOf" srcId="{815FFD17-D9C8-4563-B271-021FBEAEA7DE}" destId="{82DA0519-BD6A-4481-B66C-D5CE724BF299}" srcOrd="1" destOrd="0" presId="urn:microsoft.com/office/officeart/2005/8/layout/process4"/>
    <dgm:cxn modelId="{C5602B0F-3228-4120-B818-E05C6575148B}" srcId="{4770B118-9D53-43F9-AF39-BBD132D0D66C}" destId="{99311EC8-C71D-4806-915A-979A1ECAE8A3}" srcOrd="2" destOrd="0" parTransId="{ABDB8267-04FC-4A6D-8539-0F2557EF3061}" sibTransId="{C5D9BDCC-89EB-437A-9B14-C49706476CCF}"/>
    <dgm:cxn modelId="{96A86B95-EB13-4B05-934A-864ADA33D9B8}" srcId="{99311EC8-C71D-4806-915A-979A1ECAE8A3}" destId="{B0873FE1-B52A-454E-9C09-29D6F0CDFCDD}" srcOrd="0" destOrd="0" parTransId="{C68A3F48-371C-4CA1-9B04-5B4BDEB945C5}" sibTransId="{9CD3C0C7-7178-41BD-A3C4-1E3BBA6313A7}"/>
    <dgm:cxn modelId="{C8853ED7-F9F3-43CB-91C6-583EB5612338}" srcId="{4770B118-9D53-43F9-AF39-BBD132D0D66C}" destId="{815FFD17-D9C8-4563-B271-021FBEAEA7DE}" srcOrd="0" destOrd="0" parTransId="{F40B26D1-F81D-4F59-959C-30F4863A4075}" sibTransId="{3F1C49A0-F7E6-4EAE-B72F-5D7959237FF2}"/>
    <dgm:cxn modelId="{25594888-003B-48E3-B175-1FF6D682FBFD}" type="presOf" srcId="{6D723911-167C-4177-8F78-22105121648A}" destId="{836FE334-BC02-4D38-9232-5019A84BF457}" srcOrd="0" destOrd="0" presId="urn:microsoft.com/office/officeart/2005/8/layout/process4"/>
    <dgm:cxn modelId="{8063CD83-8C0D-4201-AA83-AE28F6C284E0}" type="presOf" srcId="{1FA2205E-E0D3-49F8-B460-AA16185CC046}" destId="{617A1321-2003-4309-9C0B-F2960B6B626C}" srcOrd="0" destOrd="0" presId="urn:microsoft.com/office/officeart/2005/8/layout/process4"/>
    <dgm:cxn modelId="{B308892D-125B-4E32-AA56-1F8B7A3F9BF5}" srcId="{4770B118-9D53-43F9-AF39-BBD132D0D66C}" destId="{6D723911-167C-4177-8F78-22105121648A}" srcOrd="1" destOrd="0" parTransId="{415C276B-7495-43D5-A6EF-F165596E2AF0}" sibTransId="{C449F005-A837-44C5-A715-16E3E9909F76}"/>
    <dgm:cxn modelId="{BE61BE28-84FA-4244-882C-1FD167D0C8D4}" type="presParOf" srcId="{1AB8321C-E641-4674-8986-1927F32933B3}" destId="{F62AB053-4DDB-4C33-A35C-D5C5A46B8143}" srcOrd="0" destOrd="0" presId="urn:microsoft.com/office/officeart/2005/8/layout/process4"/>
    <dgm:cxn modelId="{6F4C0DF9-BF1F-41C0-A703-B03FDEA6E046}" type="presParOf" srcId="{F62AB053-4DDB-4C33-A35C-D5C5A46B8143}" destId="{897FDD0D-1E5D-4ED5-8075-76E8846706AA}" srcOrd="0" destOrd="0" presId="urn:microsoft.com/office/officeart/2005/8/layout/process4"/>
    <dgm:cxn modelId="{5508E230-36F8-4FF1-95E7-6FB4BEB06C15}" type="presParOf" srcId="{1AB8321C-E641-4674-8986-1927F32933B3}" destId="{A29389F6-58C5-44D3-9ADF-B77733808F06}" srcOrd="1" destOrd="0" presId="urn:microsoft.com/office/officeart/2005/8/layout/process4"/>
    <dgm:cxn modelId="{566FD837-039E-484B-867B-93530A198679}" type="presParOf" srcId="{1AB8321C-E641-4674-8986-1927F32933B3}" destId="{8C7C5009-DC12-41E4-A9EA-BE2DC0E70D85}" srcOrd="2" destOrd="0" presId="urn:microsoft.com/office/officeart/2005/8/layout/process4"/>
    <dgm:cxn modelId="{0B54BF45-07B3-4C3E-B843-DCAD4BDBF22D}" type="presParOf" srcId="{8C7C5009-DC12-41E4-A9EA-BE2DC0E70D85}" destId="{28EA4E3F-D320-4AB7-A3B8-856B646A5F01}" srcOrd="0" destOrd="0" presId="urn:microsoft.com/office/officeart/2005/8/layout/process4"/>
    <dgm:cxn modelId="{0C416503-7C9D-4F17-8A22-FB54BEC067E7}" type="presParOf" srcId="{8C7C5009-DC12-41E4-A9EA-BE2DC0E70D85}" destId="{D5487FAB-2121-4515-A595-551E3B43521E}" srcOrd="1" destOrd="0" presId="urn:microsoft.com/office/officeart/2005/8/layout/process4"/>
    <dgm:cxn modelId="{E91FB9E5-D1F7-48B4-8702-3209062A1262}" type="presParOf" srcId="{8C7C5009-DC12-41E4-A9EA-BE2DC0E70D85}" destId="{B8BE3404-703C-44C3-B72E-7637787D196E}" srcOrd="2" destOrd="0" presId="urn:microsoft.com/office/officeart/2005/8/layout/process4"/>
    <dgm:cxn modelId="{39B773FF-A78C-4F70-A761-F9BEE4C3BEF8}" type="presParOf" srcId="{B8BE3404-703C-44C3-B72E-7637787D196E}" destId="{1F1403C8-E3B8-44B5-B09A-9FAA63BC646C}" srcOrd="0" destOrd="0" presId="urn:microsoft.com/office/officeart/2005/8/layout/process4"/>
    <dgm:cxn modelId="{EA01C043-87D9-4AED-9FC7-A1298C1EBFDB}" type="presParOf" srcId="{1AB8321C-E641-4674-8986-1927F32933B3}" destId="{93A99C38-CD3E-4326-BAD2-135FF1B074B0}" srcOrd="3" destOrd="0" presId="urn:microsoft.com/office/officeart/2005/8/layout/process4"/>
    <dgm:cxn modelId="{902C02FD-5FFA-4C83-8277-7578DD71DBF7}" type="presParOf" srcId="{1AB8321C-E641-4674-8986-1927F32933B3}" destId="{B759F2A6-08DD-44C7-A259-1D71469D2BCC}" srcOrd="4" destOrd="0" presId="urn:microsoft.com/office/officeart/2005/8/layout/process4"/>
    <dgm:cxn modelId="{603C0996-164F-4543-A418-CBA4B580F47C}" type="presParOf" srcId="{B759F2A6-08DD-44C7-A259-1D71469D2BCC}" destId="{836FE334-BC02-4D38-9232-5019A84BF457}" srcOrd="0" destOrd="0" presId="urn:microsoft.com/office/officeart/2005/8/layout/process4"/>
    <dgm:cxn modelId="{2F1F0768-5091-4DDC-90B3-6C7170AD5C3E}" type="presParOf" srcId="{B759F2A6-08DD-44C7-A259-1D71469D2BCC}" destId="{FB704976-A96F-481A-B91C-55F6C40125BC}" srcOrd="1" destOrd="0" presId="urn:microsoft.com/office/officeart/2005/8/layout/process4"/>
    <dgm:cxn modelId="{1F6996E3-FD50-4E4B-9BD3-C76688415EA5}" type="presParOf" srcId="{B759F2A6-08DD-44C7-A259-1D71469D2BCC}" destId="{7710A666-B838-4CCE-A76E-A96F947C76FC}" srcOrd="2" destOrd="0" presId="urn:microsoft.com/office/officeart/2005/8/layout/process4"/>
    <dgm:cxn modelId="{1F97FB20-DC65-49D4-B0D3-DFFDD2B4060E}" type="presParOf" srcId="{7710A666-B838-4CCE-A76E-A96F947C76FC}" destId="{617A1321-2003-4309-9C0B-F2960B6B626C}" srcOrd="0" destOrd="0" presId="urn:microsoft.com/office/officeart/2005/8/layout/process4"/>
    <dgm:cxn modelId="{0BEBF107-2B53-4AED-9E6F-A710B99632E4}" type="presParOf" srcId="{1AB8321C-E641-4674-8986-1927F32933B3}" destId="{6393B581-487A-47E4-915F-8DFC1EB09877}" srcOrd="5" destOrd="0" presId="urn:microsoft.com/office/officeart/2005/8/layout/process4"/>
    <dgm:cxn modelId="{64687179-CE64-417E-914D-33D3E0AAE014}" type="presParOf" srcId="{1AB8321C-E641-4674-8986-1927F32933B3}" destId="{78F3DCF8-CE92-4F0A-84FE-40890285E7D3}" srcOrd="6" destOrd="0" presId="urn:microsoft.com/office/officeart/2005/8/layout/process4"/>
    <dgm:cxn modelId="{1D3E82A6-B3D7-4DE8-A46B-1AF4E68539FE}" type="presParOf" srcId="{78F3DCF8-CE92-4F0A-84FE-40890285E7D3}" destId="{607C9D08-4FE9-4210-9BC4-41B2845DB3AA}" srcOrd="0" destOrd="0" presId="urn:microsoft.com/office/officeart/2005/8/layout/process4"/>
    <dgm:cxn modelId="{65FCEFFB-4533-41B4-91CA-9738C76B1E14}" type="presParOf" srcId="{78F3DCF8-CE92-4F0A-84FE-40890285E7D3}" destId="{82DA0519-BD6A-4481-B66C-D5CE724BF299}" srcOrd="1" destOrd="0" presId="urn:microsoft.com/office/officeart/2005/8/layout/process4"/>
    <dgm:cxn modelId="{B4EB7795-674D-42CF-B9FE-4695EE30DE33}" type="presParOf" srcId="{78F3DCF8-CE92-4F0A-84FE-40890285E7D3}" destId="{92C1B405-100A-493F-99A2-F8378AF9E22C}" srcOrd="2" destOrd="0" presId="urn:microsoft.com/office/officeart/2005/8/layout/process4"/>
    <dgm:cxn modelId="{A9CF6C25-674C-4611-B8C7-BB49BB701DD0}" type="presParOf" srcId="{92C1B405-100A-493F-99A2-F8378AF9E22C}" destId="{A4F991A8-451D-4691-A274-5943FEE8414E}" srcOrd="0" destOrd="0" presId="urn:microsoft.com/office/officeart/2005/8/layout/process4"/>
    <dgm:cxn modelId="{6E13C933-3B0E-4F7C-9890-C1D1F8C383E3}" type="presParOf" srcId="{92C1B405-100A-493F-99A2-F8378AF9E22C}" destId="{C9802F1B-004C-4CBA-9F87-D8380AABBA30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97FDD0D-1E5D-4ED5-8075-76E8846706AA}">
      <dsp:nvSpPr>
        <dsp:cNvPr id="0" name=""/>
        <dsp:cNvSpPr/>
      </dsp:nvSpPr>
      <dsp:spPr>
        <a:xfrm>
          <a:off x="0" y="4352099"/>
          <a:ext cx="8686800" cy="9517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Conclusion: summarize main points – state your opinion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Connectors: to sum up – in conclusion – I personally believe that – in my opinion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 dirty="0"/>
        </a:p>
      </dsp:txBody>
      <dsp:txXfrm>
        <a:off x="0" y="4352099"/>
        <a:ext cx="8686800" cy="951738"/>
      </dsp:txXfrm>
    </dsp:sp>
    <dsp:sp modelId="{D5487FAB-2121-4515-A595-551E3B43521E}">
      <dsp:nvSpPr>
        <dsp:cNvPr id="0" name=""/>
        <dsp:cNvSpPr/>
      </dsp:nvSpPr>
      <dsp:spPr>
        <a:xfrm rot="10800000">
          <a:off x="0" y="2900798"/>
          <a:ext cx="8686800" cy="1463773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Paragraph 3</a:t>
          </a:r>
          <a:endParaRPr lang="en-US" sz="1800" kern="1200" dirty="0"/>
        </a:p>
      </dsp:txBody>
      <dsp:txXfrm>
        <a:off x="0" y="2900798"/>
        <a:ext cx="8686800" cy="513784"/>
      </dsp:txXfrm>
    </dsp:sp>
    <dsp:sp modelId="{1F1403C8-E3B8-44B5-B09A-9FAA63BC646C}">
      <dsp:nvSpPr>
        <dsp:cNvPr id="0" name=""/>
        <dsp:cNvSpPr/>
      </dsp:nvSpPr>
      <dsp:spPr>
        <a:xfrm>
          <a:off x="0" y="3414583"/>
          <a:ext cx="8686800" cy="43766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33020" rIns="184912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Disadvantages: on the other hand, Furthermore, moreover </a:t>
          </a:r>
          <a:endParaRPr lang="en-US" sz="2600" kern="1200" dirty="0"/>
        </a:p>
      </dsp:txBody>
      <dsp:txXfrm>
        <a:off x="0" y="3414583"/>
        <a:ext cx="8686800" cy="437668"/>
      </dsp:txXfrm>
    </dsp:sp>
    <dsp:sp modelId="{FB704976-A96F-481A-B91C-55F6C40125BC}">
      <dsp:nvSpPr>
        <dsp:cNvPr id="0" name=""/>
        <dsp:cNvSpPr/>
      </dsp:nvSpPr>
      <dsp:spPr>
        <a:xfrm rot="10800000">
          <a:off x="0" y="1412949"/>
          <a:ext cx="8686800" cy="1463773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Paragraph 2</a:t>
          </a:r>
          <a:endParaRPr lang="en-US" sz="1800" kern="1200" dirty="0"/>
        </a:p>
      </dsp:txBody>
      <dsp:txXfrm>
        <a:off x="0" y="1412949"/>
        <a:ext cx="8686800" cy="513784"/>
      </dsp:txXfrm>
    </dsp:sp>
    <dsp:sp modelId="{617A1321-2003-4309-9C0B-F2960B6B626C}">
      <dsp:nvSpPr>
        <dsp:cNvPr id="0" name=""/>
        <dsp:cNvSpPr/>
      </dsp:nvSpPr>
      <dsp:spPr>
        <a:xfrm>
          <a:off x="0" y="1965085"/>
          <a:ext cx="8686800" cy="43766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33020" rIns="184912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Advantages: on the one hand, to begin with, first, second </a:t>
          </a:r>
          <a:endParaRPr lang="en-US" sz="2600" kern="1200" dirty="0"/>
        </a:p>
      </dsp:txBody>
      <dsp:txXfrm>
        <a:off x="0" y="1965085"/>
        <a:ext cx="8686800" cy="437668"/>
      </dsp:txXfrm>
    </dsp:sp>
    <dsp:sp modelId="{82DA0519-BD6A-4481-B66C-D5CE724BF299}">
      <dsp:nvSpPr>
        <dsp:cNvPr id="0" name=""/>
        <dsp:cNvSpPr/>
      </dsp:nvSpPr>
      <dsp:spPr>
        <a:xfrm rot="10800000">
          <a:off x="0" y="1803"/>
          <a:ext cx="8686800" cy="1463773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Paragraph 1</a:t>
          </a:r>
          <a:endParaRPr lang="en-US" sz="1800" kern="1200" dirty="0"/>
        </a:p>
      </dsp:txBody>
      <dsp:txXfrm>
        <a:off x="0" y="1803"/>
        <a:ext cx="8686800" cy="513784"/>
      </dsp:txXfrm>
    </dsp:sp>
    <dsp:sp modelId="{A4F991A8-451D-4691-A274-5943FEE8414E}">
      <dsp:nvSpPr>
        <dsp:cNvPr id="0" name=""/>
        <dsp:cNvSpPr/>
      </dsp:nvSpPr>
      <dsp:spPr>
        <a:xfrm>
          <a:off x="1060" y="515587"/>
          <a:ext cx="413556" cy="43766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33020" rIns="184912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 dirty="0"/>
        </a:p>
      </dsp:txBody>
      <dsp:txXfrm>
        <a:off x="1060" y="515587"/>
        <a:ext cx="413556" cy="437668"/>
      </dsp:txXfrm>
    </dsp:sp>
    <dsp:sp modelId="{C9802F1B-004C-4CBA-9F87-D8380AABBA30}">
      <dsp:nvSpPr>
        <dsp:cNvPr id="0" name=""/>
        <dsp:cNvSpPr/>
      </dsp:nvSpPr>
      <dsp:spPr>
        <a:xfrm>
          <a:off x="414616" y="515587"/>
          <a:ext cx="8271123" cy="43766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33020" rIns="184912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General information about topic – </a:t>
          </a:r>
          <a:r>
            <a:rPr lang="en-US" sz="2600" kern="1200" dirty="0" err="1" smtClean="0"/>
            <a:t>rethoric</a:t>
          </a:r>
          <a:r>
            <a:rPr lang="en-US" sz="2600" kern="1200" dirty="0" smtClean="0"/>
            <a:t> question</a:t>
          </a:r>
          <a:endParaRPr lang="en-US" sz="2600" kern="1200" dirty="0"/>
        </a:p>
      </dsp:txBody>
      <dsp:txXfrm>
        <a:off x="414616" y="515587"/>
        <a:ext cx="8271123" cy="4376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3A935-899B-4CF6-9E17-858E5387E902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C0FA87C-63D1-4B5D-B528-FADC83319A4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3A935-899B-4CF6-9E17-858E5387E902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FA87C-63D1-4B5D-B528-FADC83319A4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3A935-899B-4CF6-9E17-858E5387E902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FA87C-63D1-4B5D-B528-FADC83319A4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3A935-899B-4CF6-9E17-858E5387E902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C0FA87C-63D1-4B5D-B528-FADC83319A4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3A935-899B-4CF6-9E17-858E5387E902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FA87C-63D1-4B5D-B528-FADC83319A41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3A935-899B-4CF6-9E17-858E5387E902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FA87C-63D1-4B5D-B528-FADC83319A4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3A935-899B-4CF6-9E17-858E5387E902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C0FA87C-63D1-4B5D-B528-FADC83319A41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3A935-899B-4CF6-9E17-858E5387E902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FA87C-63D1-4B5D-B528-FADC83319A4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3A935-899B-4CF6-9E17-858E5387E902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FA87C-63D1-4B5D-B528-FADC83319A4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3A935-899B-4CF6-9E17-858E5387E902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FA87C-63D1-4B5D-B528-FADC83319A4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3A935-899B-4CF6-9E17-858E5387E902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FA87C-63D1-4B5D-B528-FADC83319A41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E43A935-899B-4CF6-9E17-858E5387E902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C0FA87C-63D1-4B5D-B528-FADC83319A41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5" Type="http://schemas.openxmlformats.org/officeDocument/2006/relationships/image" Target="../media/image2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Remember: Test Units 4 and 5 on </a:t>
            </a:r>
            <a:r>
              <a:rPr lang="en-US" dirty="0" smtClean="0"/>
              <a:t>Friday 28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81000" y="3789040"/>
            <a:ext cx="8458200" cy="1011560"/>
          </a:xfrm>
        </p:spPr>
        <p:txBody>
          <a:bodyPr/>
          <a:lstStyle/>
          <a:p>
            <a:r>
              <a:rPr lang="en-US" b="1" dirty="0" smtClean="0"/>
              <a:t>Review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Modals of obligation, lack of obligation and necessity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3</a:t>
            </a:r>
            <a:r>
              <a:rPr lang="en-US" i="1" dirty="0" smtClean="0"/>
              <a:t>	</a:t>
            </a:r>
            <a:r>
              <a:rPr lang="en-US" dirty="0" smtClean="0"/>
              <a:t>To talk about things that are </a:t>
            </a:r>
            <a:r>
              <a:rPr lang="en-US" b="1" dirty="0" smtClean="0"/>
              <a:t>forbidden / unnecessary</a:t>
            </a:r>
            <a:r>
              <a:rPr lang="en-US" dirty="0" smtClean="0"/>
              <a:t> we use </a:t>
            </a:r>
            <a:r>
              <a:rPr lang="en-US" i="1" dirty="0" smtClean="0"/>
              <a:t>mustn’t</a:t>
            </a:r>
            <a:r>
              <a:rPr lang="en-US" dirty="0" smtClean="0"/>
              <a:t>, e.g.:</a:t>
            </a:r>
            <a:endParaRPr lang="es-AR" dirty="0" smtClean="0"/>
          </a:p>
          <a:p>
            <a:r>
              <a:rPr lang="en-US" i="1" dirty="0" smtClean="0"/>
              <a:t>	You mustn’t go diving without taking a course.</a:t>
            </a:r>
            <a:endParaRPr lang="es-AR" dirty="0" smtClean="0"/>
          </a:p>
          <a:p>
            <a:r>
              <a:rPr lang="en-US" dirty="0" smtClean="0"/>
              <a:t>4</a:t>
            </a:r>
            <a:r>
              <a:rPr lang="en-US" i="1" dirty="0" smtClean="0"/>
              <a:t>	Had to</a:t>
            </a:r>
            <a:r>
              <a:rPr lang="en-US" dirty="0" smtClean="0"/>
              <a:t> is</a:t>
            </a:r>
            <a:r>
              <a:rPr lang="en-US" b="1" dirty="0" smtClean="0"/>
              <a:t> </a:t>
            </a:r>
            <a:r>
              <a:rPr lang="en-US" dirty="0" smtClean="0"/>
              <a:t>the past of</a:t>
            </a:r>
            <a:r>
              <a:rPr lang="en-US" b="1" dirty="0" smtClean="0"/>
              <a:t> </a:t>
            </a:r>
            <a:r>
              <a:rPr lang="en-US" b="1" i="1" dirty="0" smtClean="0"/>
              <a:t>have to</a:t>
            </a:r>
            <a:r>
              <a:rPr lang="en-US" b="1" dirty="0" smtClean="0"/>
              <a:t> / </a:t>
            </a:r>
            <a:r>
              <a:rPr lang="en-US" b="1" i="1" dirty="0" smtClean="0"/>
              <a:t>have</a:t>
            </a:r>
            <a:r>
              <a:rPr lang="en-US" b="1" dirty="0" smtClean="0"/>
              <a:t> </a:t>
            </a:r>
            <a:r>
              <a:rPr lang="en-US" b="1" i="1" dirty="0" smtClean="0"/>
              <a:t>to</a:t>
            </a:r>
            <a:r>
              <a:rPr lang="en-US" b="1" dirty="0" smtClean="0"/>
              <a:t> and </a:t>
            </a:r>
            <a:r>
              <a:rPr lang="en-US" b="1" i="1" dirty="0" smtClean="0"/>
              <a:t>must</a:t>
            </a:r>
            <a:r>
              <a:rPr lang="en-US" b="1" dirty="0" smtClean="0"/>
              <a:t>.</a:t>
            </a:r>
            <a:endParaRPr lang="es-AR" dirty="0" smtClean="0"/>
          </a:p>
          <a:p>
            <a:r>
              <a:rPr lang="en-US" dirty="0" smtClean="0"/>
              <a:t>5</a:t>
            </a:r>
            <a:r>
              <a:rPr lang="en-US" i="1" dirty="0" smtClean="0"/>
              <a:t>	Don’t need to</a:t>
            </a:r>
            <a:r>
              <a:rPr lang="en-US" dirty="0" smtClean="0"/>
              <a:t> and </a:t>
            </a:r>
            <a:r>
              <a:rPr lang="en-US" i="1" dirty="0" smtClean="0"/>
              <a:t>mustn’t</a:t>
            </a:r>
            <a:r>
              <a:rPr lang="en-US" dirty="0" smtClean="0"/>
              <a:t> have </a:t>
            </a:r>
            <a:r>
              <a:rPr lang="en-US" b="1" dirty="0" smtClean="0"/>
              <a:t>the same / a different</a:t>
            </a:r>
            <a:r>
              <a:rPr lang="en-US" dirty="0" smtClean="0"/>
              <a:t> meaning, e.g.:</a:t>
            </a:r>
            <a:endParaRPr lang="es-AR" dirty="0" smtClean="0"/>
          </a:p>
          <a:p>
            <a:r>
              <a:rPr lang="en-US" i="1" dirty="0" smtClean="0"/>
              <a:t>	You don’t need to call them tomorrow.</a:t>
            </a:r>
            <a:endParaRPr lang="es-AR" dirty="0" smtClean="0"/>
          </a:p>
          <a:p>
            <a:r>
              <a:rPr lang="en-US" i="1" dirty="0" smtClean="0"/>
              <a:t>	You mustn’t call them tomorrow.</a:t>
            </a:r>
            <a:endParaRPr lang="es-AR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2954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Modals of deduction and speculation in the past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5472608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1</a:t>
            </a:r>
            <a:r>
              <a:rPr lang="en-US" dirty="0" smtClean="0"/>
              <a:t>	</a:t>
            </a:r>
            <a:r>
              <a:rPr lang="en-US" b="1" dirty="0" smtClean="0"/>
              <a:t>Choose the correct answer.</a:t>
            </a:r>
            <a:endParaRPr lang="es-AR" dirty="0" smtClean="0"/>
          </a:p>
          <a:p>
            <a:r>
              <a:rPr lang="en-US" dirty="0" smtClean="0"/>
              <a:t>1	We use the form </a:t>
            </a:r>
            <a:r>
              <a:rPr lang="en-US" i="1" dirty="0" smtClean="0"/>
              <a:t>modal + have + past participle</a:t>
            </a:r>
            <a:r>
              <a:rPr lang="en-US" dirty="0" smtClean="0"/>
              <a:t> to make guesses about </a:t>
            </a:r>
            <a:r>
              <a:rPr lang="en-US" b="1" dirty="0" smtClean="0"/>
              <a:t>past / future </a:t>
            </a:r>
            <a:r>
              <a:rPr lang="en-US" dirty="0" smtClean="0"/>
              <a:t>events, e.g.:</a:t>
            </a:r>
            <a:endParaRPr lang="es-AR" dirty="0" smtClean="0"/>
          </a:p>
          <a:p>
            <a:r>
              <a:rPr lang="en-US" i="1" dirty="0" smtClean="0"/>
              <a:t>He must have understood.</a:t>
            </a:r>
            <a:endParaRPr lang="es-AR" dirty="0" smtClean="0"/>
          </a:p>
          <a:p>
            <a:r>
              <a:rPr lang="en-US" i="1" dirty="0" smtClean="0"/>
              <a:t>He can’t have gone.</a:t>
            </a:r>
            <a:endParaRPr lang="es-AR" dirty="0" smtClean="0"/>
          </a:p>
          <a:p>
            <a:r>
              <a:rPr lang="en-US" i="1" dirty="0" smtClean="0"/>
              <a:t>She might have missed the train.</a:t>
            </a:r>
            <a:endParaRPr lang="es-AR" dirty="0" smtClean="0"/>
          </a:p>
          <a:p>
            <a:r>
              <a:rPr lang="en-US" dirty="0" smtClean="0"/>
              <a:t>2	We use </a:t>
            </a:r>
            <a:r>
              <a:rPr lang="en-US" i="1" dirty="0" smtClean="0"/>
              <a:t>must have</a:t>
            </a:r>
            <a:r>
              <a:rPr lang="en-US" dirty="0" smtClean="0"/>
              <a:t> in this sentence because we have worked out that something </a:t>
            </a:r>
            <a:r>
              <a:rPr lang="en-US" b="1" dirty="0" smtClean="0"/>
              <a:t>definitely happened / probably happened.</a:t>
            </a:r>
            <a:endParaRPr lang="es-AR" dirty="0" smtClean="0"/>
          </a:p>
          <a:p>
            <a:r>
              <a:rPr lang="en-US" i="1" dirty="0" smtClean="0"/>
              <a:t>Look – the fridge is empty – Tim must have come home.</a:t>
            </a:r>
            <a:endParaRPr lang="es-AR" dirty="0" smtClean="0"/>
          </a:p>
          <a:p>
            <a:endParaRPr lang="es-AR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Modals of deduction and speculation in the past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3	We use </a:t>
            </a:r>
            <a:r>
              <a:rPr lang="en-US" i="1" dirty="0" smtClean="0"/>
              <a:t>can’t have</a:t>
            </a:r>
            <a:r>
              <a:rPr lang="en-US" dirty="0" smtClean="0"/>
              <a:t> in this sentence because we have worked out that something definitely </a:t>
            </a:r>
            <a:r>
              <a:rPr lang="en-US" b="1" dirty="0" smtClean="0"/>
              <a:t>happened / didn’t happen.</a:t>
            </a:r>
            <a:endParaRPr lang="es-AR" dirty="0" smtClean="0"/>
          </a:p>
          <a:p>
            <a:r>
              <a:rPr lang="en-US" i="1" dirty="0" smtClean="0"/>
              <a:t>	No, Will’s phone isn’t here, so he can’t have come home yet.</a:t>
            </a:r>
            <a:endParaRPr lang="es-AR" dirty="0" smtClean="0"/>
          </a:p>
          <a:p>
            <a:r>
              <a:rPr lang="en-US" dirty="0" smtClean="0"/>
              <a:t>4	We use </a:t>
            </a:r>
            <a:r>
              <a:rPr lang="en-US" i="1" dirty="0" smtClean="0"/>
              <a:t>could / may / might have + past participle</a:t>
            </a:r>
            <a:r>
              <a:rPr lang="en-US" dirty="0" smtClean="0"/>
              <a:t> to talk about what </a:t>
            </a:r>
            <a:r>
              <a:rPr lang="en-US" b="1" dirty="0" smtClean="0"/>
              <a:t>definitely happened / possibly happened, </a:t>
            </a:r>
            <a:r>
              <a:rPr lang="en-US" dirty="0" smtClean="0"/>
              <a:t>e.g.:</a:t>
            </a:r>
            <a:endParaRPr lang="es-AR" dirty="0" smtClean="0"/>
          </a:p>
          <a:p>
            <a:r>
              <a:rPr lang="en-US" i="1" dirty="0" smtClean="0"/>
              <a:t>	He may have gone out again before we got back.</a:t>
            </a:r>
            <a:endParaRPr lang="es-AR" dirty="0" smtClean="0"/>
          </a:p>
          <a:p>
            <a:r>
              <a:rPr lang="en-US" dirty="0" smtClean="0"/>
              <a:t>5	In sentence </a:t>
            </a:r>
            <a:r>
              <a:rPr lang="en-US" b="1" dirty="0" smtClean="0"/>
              <a:t>A / B</a:t>
            </a:r>
            <a:r>
              <a:rPr lang="en-US" dirty="0" smtClean="0"/>
              <a:t> you are not sure about what happened.</a:t>
            </a:r>
            <a:endParaRPr lang="es-AR" dirty="0" smtClean="0"/>
          </a:p>
          <a:p>
            <a:r>
              <a:rPr lang="en-US" dirty="0" smtClean="0"/>
              <a:t>	</a:t>
            </a:r>
            <a:r>
              <a:rPr lang="en-US" b="1" dirty="0" smtClean="0"/>
              <a:t>A: </a:t>
            </a:r>
            <a:r>
              <a:rPr lang="en-US" i="1" dirty="0" smtClean="0"/>
              <a:t>He must have gone to the movies.</a:t>
            </a:r>
            <a:endParaRPr lang="es-AR" dirty="0" smtClean="0"/>
          </a:p>
          <a:p>
            <a:r>
              <a:rPr lang="en-US" dirty="0" smtClean="0"/>
              <a:t>	</a:t>
            </a:r>
            <a:r>
              <a:rPr lang="en-US" b="1" dirty="0" smtClean="0"/>
              <a:t>B:</a:t>
            </a:r>
            <a:r>
              <a:rPr lang="en-US" dirty="0" smtClean="0"/>
              <a:t> </a:t>
            </a:r>
            <a:r>
              <a:rPr lang="en-US" i="1" dirty="0" smtClean="0"/>
              <a:t>He might have gone to the movies.</a:t>
            </a:r>
            <a:endParaRPr lang="es-AR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and against essay</a:t>
            </a:r>
            <a:r>
              <a:rPr lang="en-US" dirty="0" smtClean="0"/>
              <a:t>: </a:t>
            </a:r>
            <a:endParaRPr lang="en-U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304800" y="1554162"/>
          <a:ext cx="8686800" cy="53038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000" b="1" dirty="0" smtClean="0"/>
              <a:t>Conditionals 1, 2, 3</a:t>
            </a:r>
          </a:p>
          <a:p>
            <a:r>
              <a:rPr lang="en-US" sz="4000" b="1" dirty="0" smtClean="0"/>
              <a:t>Modals of obligation, lack of obligation and necessity </a:t>
            </a:r>
          </a:p>
          <a:p>
            <a:r>
              <a:rPr lang="en-US" sz="4000" b="1" dirty="0" smtClean="0"/>
              <a:t>Modals of deduction and speculation in the </a:t>
            </a:r>
            <a:r>
              <a:rPr lang="en-US" sz="4000" b="1" dirty="0" smtClean="0"/>
              <a:t>past</a:t>
            </a:r>
          </a:p>
          <a:p>
            <a:r>
              <a:rPr lang="en-US" sz="4000" b="1" dirty="0" smtClean="0"/>
              <a:t>Vocabulary </a:t>
            </a:r>
            <a:endParaRPr lang="en-US" sz="4000" b="1" dirty="0" smtClean="0"/>
          </a:p>
          <a:p>
            <a:r>
              <a:rPr lang="en-US" sz="4000" b="1" dirty="0" smtClean="0"/>
              <a:t>Writing: </a:t>
            </a:r>
            <a:r>
              <a:rPr lang="en-US" sz="4000" b="1" dirty="0" smtClean="0"/>
              <a:t>For and against essay</a:t>
            </a:r>
            <a:endParaRPr lang="en-US" sz="4000" b="1" dirty="0" smtClean="0"/>
          </a:p>
          <a:p>
            <a:pPr>
              <a:buNone/>
            </a:pPr>
            <a:endParaRPr lang="en-US" sz="4000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Conditional Type  1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5112568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1</a:t>
            </a:r>
            <a:r>
              <a:rPr lang="en-US" sz="2400" dirty="0" smtClean="0"/>
              <a:t>	</a:t>
            </a:r>
            <a:r>
              <a:rPr lang="en-US" sz="2400" b="1" dirty="0" smtClean="0"/>
              <a:t>Choose the correct answer.</a:t>
            </a:r>
            <a:endParaRPr lang="es-AR" sz="2400" dirty="0" smtClean="0"/>
          </a:p>
          <a:p>
            <a:r>
              <a:rPr lang="en-US" sz="2400" dirty="0" smtClean="0"/>
              <a:t>1</a:t>
            </a:r>
            <a:r>
              <a:rPr lang="en-US" sz="2400" b="1" dirty="0" smtClean="0"/>
              <a:t>	</a:t>
            </a:r>
            <a:r>
              <a:rPr lang="en-US" sz="2400" dirty="0" smtClean="0"/>
              <a:t>We form the first conditional like </a:t>
            </a:r>
            <a:r>
              <a:rPr lang="en-US" sz="2400" b="1" dirty="0" smtClean="0"/>
              <a:t>A</a:t>
            </a:r>
            <a:r>
              <a:rPr lang="en-US" sz="2400" dirty="0" smtClean="0"/>
              <a:t> / </a:t>
            </a:r>
            <a:r>
              <a:rPr lang="en-US" sz="2400" b="1" dirty="0" smtClean="0"/>
              <a:t>B</a:t>
            </a:r>
            <a:r>
              <a:rPr lang="en-US" sz="2400" dirty="0" smtClean="0"/>
              <a:t>.</a:t>
            </a:r>
            <a:endParaRPr lang="es-AR" sz="2400" dirty="0" smtClean="0"/>
          </a:p>
          <a:p>
            <a:r>
              <a:rPr lang="en-US" sz="2400" dirty="0" smtClean="0"/>
              <a:t>	</a:t>
            </a:r>
            <a:r>
              <a:rPr lang="en-US" sz="2400" b="1" dirty="0" smtClean="0"/>
              <a:t>A:</a:t>
            </a:r>
            <a:r>
              <a:rPr lang="en-US" sz="2400" dirty="0" smtClean="0"/>
              <a:t> </a:t>
            </a:r>
            <a:r>
              <a:rPr lang="en-US" sz="2400" i="1" dirty="0" smtClean="0"/>
              <a:t>If </a:t>
            </a:r>
            <a:r>
              <a:rPr lang="en-US" sz="2400" dirty="0" smtClean="0"/>
              <a:t>or</a:t>
            </a:r>
            <a:r>
              <a:rPr lang="en-US" sz="2400" i="1" dirty="0" smtClean="0"/>
              <a:t> Unless</a:t>
            </a:r>
            <a:r>
              <a:rPr lang="en-US" sz="2400" dirty="0" smtClean="0"/>
              <a:t> + simple present + simple future </a:t>
            </a:r>
            <a:endParaRPr lang="es-AR" sz="2400" dirty="0" smtClean="0"/>
          </a:p>
          <a:p>
            <a:r>
              <a:rPr lang="en-US" sz="2400" dirty="0" smtClean="0"/>
              <a:t>	</a:t>
            </a:r>
            <a:r>
              <a:rPr lang="en-US" sz="2400" b="1" dirty="0" smtClean="0"/>
              <a:t>B:</a:t>
            </a:r>
            <a:r>
              <a:rPr lang="en-US" sz="2400" dirty="0" smtClean="0"/>
              <a:t> </a:t>
            </a:r>
            <a:r>
              <a:rPr lang="en-US" sz="2400" i="1" dirty="0" smtClean="0"/>
              <a:t>If</a:t>
            </a:r>
            <a:r>
              <a:rPr lang="en-US" sz="2400" dirty="0" smtClean="0"/>
              <a:t> or </a:t>
            </a:r>
            <a:r>
              <a:rPr lang="en-US" sz="2400" i="1" dirty="0" smtClean="0"/>
              <a:t>Unless</a:t>
            </a:r>
            <a:r>
              <a:rPr lang="en-US" sz="2400" dirty="0" smtClean="0"/>
              <a:t> + simple future + simple present </a:t>
            </a:r>
            <a:endParaRPr lang="es-AR" sz="2400" dirty="0" smtClean="0"/>
          </a:p>
          <a:p>
            <a:r>
              <a:rPr lang="en-US" sz="2400" dirty="0" smtClean="0"/>
              <a:t>2	This sentence is </a:t>
            </a:r>
            <a:r>
              <a:rPr lang="en-US" sz="2400" b="1" dirty="0" smtClean="0"/>
              <a:t>true / false</a:t>
            </a:r>
            <a:r>
              <a:rPr lang="en-US" sz="2400" dirty="0" smtClean="0"/>
              <a:t>:</a:t>
            </a:r>
            <a:endParaRPr lang="es-AR" sz="2400" dirty="0" smtClean="0"/>
          </a:p>
          <a:p>
            <a:r>
              <a:rPr lang="en-US" sz="2400" dirty="0" smtClean="0"/>
              <a:t>The first conditional shows that something will happen as a result of present actions or events.</a:t>
            </a:r>
            <a:endParaRPr lang="es-AR" sz="2400" dirty="0" smtClean="0"/>
          </a:p>
          <a:p>
            <a:r>
              <a:rPr lang="en-US" sz="2400" dirty="0" smtClean="0"/>
              <a:t>3	These two sentences have </a:t>
            </a:r>
            <a:r>
              <a:rPr lang="en-US" sz="2400" b="1" dirty="0" smtClean="0"/>
              <a:t>the same / a different</a:t>
            </a:r>
            <a:r>
              <a:rPr lang="en-US" sz="2400" dirty="0" smtClean="0"/>
              <a:t> meaning:</a:t>
            </a:r>
            <a:endParaRPr lang="es-AR" sz="2400" dirty="0" smtClean="0"/>
          </a:p>
          <a:p>
            <a:r>
              <a:rPr lang="en-US" sz="2400" i="1" dirty="0" smtClean="0"/>
              <a:t>	If we keep flying so much, we will dramatically increase carbon emissions.</a:t>
            </a:r>
            <a:endParaRPr lang="es-AR" sz="2400" dirty="0" smtClean="0"/>
          </a:p>
          <a:p>
            <a:r>
              <a:rPr lang="en-US" sz="2400" i="1" dirty="0" smtClean="0"/>
              <a:t>	We will dramatically increase carbon emissions if we keep flying so much.</a:t>
            </a:r>
            <a:endParaRPr lang="es-AR" sz="2400" dirty="0" smtClean="0"/>
          </a:p>
          <a:p>
            <a:endParaRPr lang="es-AR" sz="2400" dirty="0" smtClean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1331640" y="332656"/>
            <a:ext cx="5544616" cy="930275"/>
          </a:xfrm>
          <a:prstGeom prst="wedgeEllipseCallout">
            <a:avLst>
              <a:gd name="adj1" fmla="val -29657"/>
              <a:gd name="adj2" fmla="val 86176"/>
            </a:avLst>
          </a:prstGeom>
          <a:solidFill>
            <a:srgbClr val="FFFFFF"/>
          </a:solidFill>
          <a:ln w="76200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2000" b="1" i="0" u="none" strike="noStrike" cap="all" normalizeH="0" baseline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If</a:t>
            </a:r>
            <a:r>
              <a:rPr kumimoji="0" lang="es-AR" sz="20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 I </a:t>
            </a:r>
            <a:r>
              <a:rPr kumimoji="0" lang="es-AR" sz="2000" b="1" i="0" u="none" strike="noStrike" cap="all" normalizeH="0" baseline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don’t</a:t>
            </a:r>
            <a:r>
              <a:rPr kumimoji="0" lang="es-AR" sz="20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kumimoji="0" lang="es-AR" sz="2000" b="1" i="0" u="none" strike="noStrike" cap="all" normalizeH="0" baseline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go</a:t>
            </a:r>
            <a:r>
              <a:rPr kumimoji="0" lang="es-AR" sz="20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kumimoji="0" lang="es-AR" sz="2000" b="1" i="0" u="none" strike="noStrike" cap="all" normalizeH="0" baseline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to</a:t>
            </a:r>
            <a:r>
              <a:rPr kumimoji="0" lang="es-AR" sz="20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kumimoji="0" lang="es-AR" sz="2000" b="1" i="0" u="none" strike="noStrike" cap="all" normalizeH="0" baseline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school</a:t>
            </a:r>
            <a:r>
              <a:rPr kumimoji="0" lang="es-AR" sz="20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kumimoji="0" lang="es-AR" sz="2000" b="1" i="0" u="none" strike="noStrike" cap="all" normalizeH="0" baseline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tomorrow</a:t>
            </a:r>
            <a:r>
              <a:rPr kumimoji="0" lang="es-AR" sz="20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kumimoji="0" lang="es-A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…. </a:t>
            </a:r>
          </a:p>
        </p:txBody>
      </p:sp>
      <p:pic>
        <p:nvPicPr>
          <p:cNvPr id="11" name="10 Marcador de contenido" descr="stude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700808"/>
            <a:ext cx="1832374" cy="1872208"/>
          </a:xfrm>
        </p:spPr>
      </p:pic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419872" y="1412776"/>
            <a:ext cx="4752528" cy="4248472"/>
            <a:chOff x="5060" y="2140"/>
            <a:chExt cx="6460" cy="5980"/>
          </a:xfrm>
        </p:grpSpPr>
        <p:grpSp>
          <p:nvGrpSpPr>
            <p:cNvPr id="1028" name="Group 4"/>
            <p:cNvGrpSpPr>
              <a:grpSpLocks/>
            </p:cNvGrpSpPr>
            <p:nvPr/>
          </p:nvGrpSpPr>
          <p:grpSpPr bwMode="auto">
            <a:xfrm>
              <a:off x="5060" y="2180"/>
              <a:ext cx="6460" cy="5940"/>
              <a:chOff x="5060" y="2180"/>
              <a:chExt cx="6460" cy="5940"/>
            </a:xfrm>
          </p:grpSpPr>
          <p:sp>
            <p:nvSpPr>
              <p:cNvPr id="1029" name="Rectangle 5"/>
              <p:cNvSpPr>
                <a:spLocks noChangeArrowheads="1"/>
              </p:cNvSpPr>
              <p:nvPr/>
            </p:nvSpPr>
            <p:spPr bwMode="auto">
              <a:xfrm>
                <a:off x="5060" y="2180"/>
                <a:ext cx="6460" cy="5940"/>
              </a:xfrm>
              <a:prstGeom prst="rect">
                <a:avLst/>
              </a:prstGeom>
              <a:solidFill>
                <a:srgbClr val="FFFFFF"/>
              </a:solidFill>
              <a:ln w="76200">
                <a:solidFill>
                  <a:srgbClr val="F79646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0" name="Text Box 6"/>
              <p:cNvSpPr txBox="1">
                <a:spLocks noChangeArrowheads="1"/>
              </p:cNvSpPr>
              <p:nvPr/>
            </p:nvSpPr>
            <p:spPr bwMode="auto">
              <a:xfrm>
                <a:off x="7200" y="2180"/>
                <a:ext cx="2180" cy="5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AR" sz="1100" b="1" i="0" u="none" strike="noStrike" cap="none" normalizeH="0" baseline="0" smtClean="0">
                    <a:ln>
                      <a:noFill/>
                    </a:ln>
                    <a:solidFill>
                      <a:srgbClr val="F79646"/>
                    </a:solidFill>
                    <a:effectLst/>
                    <a:latin typeface="Kristen ITC" pitchFamily="66" charset="0"/>
                    <a:cs typeface="Arial" pitchFamily="34" charset="0"/>
                  </a:rPr>
                  <a:t>AFFIRMATIVE</a:t>
                </a:r>
                <a:endParaRPr kumimoji="0" lang="es-A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031" name="Group 7"/>
            <p:cNvGrpSpPr>
              <a:grpSpLocks/>
            </p:cNvGrpSpPr>
            <p:nvPr/>
          </p:nvGrpSpPr>
          <p:grpSpPr bwMode="auto">
            <a:xfrm>
              <a:off x="5280" y="2140"/>
              <a:ext cx="6025" cy="5920"/>
              <a:chOff x="5280" y="2140"/>
              <a:chExt cx="6025" cy="5920"/>
            </a:xfrm>
          </p:grpSpPr>
          <p:pic>
            <p:nvPicPr>
              <p:cNvPr id="1032" name="Imagem 16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280" y="2140"/>
                <a:ext cx="1960" cy="19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33" name="Imagem 17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9210" y="2140"/>
                <a:ext cx="1950" cy="2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34" name="Imagem 18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530" y="2900"/>
                <a:ext cx="1515" cy="2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35" name="Imagem 19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5300" y="4400"/>
                <a:ext cx="2340" cy="24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36" name="Imagem 20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9790" y="4680"/>
                <a:ext cx="1515" cy="23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37" name="Imagem 22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7440" y="5720"/>
                <a:ext cx="2350" cy="23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038" name="Group 14"/>
            <p:cNvGrpSpPr>
              <a:grpSpLocks/>
            </p:cNvGrpSpPr>
            <p:nvPr/>
          </p:nvGrpSpPr>
          <p:grpSpPr bwMode="auto">
            <a:xfrm>
              <a:off x="5180" y="2360"/>
              <a:ext cx="5920" cy="5460"/>
              <a:chOff x="5180" y="2360"/>
              <a:chExt cx="5920" cy="5460"/>
            </a:xfrm>
          </p:grpSpPr>
          <p:grpSp>
            <p:nvGrpSpPr>
              <p:cNvPr id="1039" name="Group 15"/>
              <p:cNvGrpSpPr>
                <a:grpSpLocks/>
              </p:cNvGrpSpPr>
              <p:nvPr/>
            </p:nvGrpSpPr>
            <p:grpSpPr bwMode="auto">
              <a:xfrm>
                <a:off x="7000" y="7260"/>
                <a:ext cx="600" cy="560"/>
                <a:chOff x="300" y="2100"/>
                <a:chExt cx="1440" cy="1320"/>
              </a:xfrm>
            </p:grpSpPr>
            <p:sp>
              <p:nvSpPr>
                <p:cNvPr id="1040" name="AutoShape 16"/>
                <p:cNvSpPr>
                  <a:spLocks noChangeArrowheads="1"/>
                </p:cNvSpPr>
                <p:nvPr/>
              </p:nvSpPr>
              <p:spPr bwMode="auto">
                <a:xfrm>
                  <a:off x="300" y="2100"/>
                  <a:ext cx="1440" cy="132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28575">
                  <a:solidFill>
                    <a:srgbClr val="F79646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1" name="WordArt 1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80" y="2250"/>
                  <a:ext cx="480" cy="1020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en-US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C000"/>
                      </a:solidFill>
                      <a:effectLst/>
                      <a:latin typeface="Arial Black"/>
                    </a:rPr>
                    <a:t>6</a:t>
                  </a:r>
                  <a:endParaRPr lang="en-US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C000"/>
                    </a:solidFill>
                    <a:effectLst/>
                    <a:latin typeface="Arial Black"/>
                  </a:endParaRPr>
                </a:p>
              </p:txBody>
            </p:sp>
          </p:grpSp>
          <p:grpSp>
            <p:nvGrpSpPr>
              <p:cNvPr id="1042" name="Group 18"/>
              <p:cNvGrpSpPr>
                <a:grpSpLocks/>
              </p:cNvGrpSpPr>
              <p:nvPr/>
            </p:nvGrpSpPr>
            <p:grpSpPr bwMode="auto">
              <a:xfrm>
                <a:off x="5180" y="5704"/>
                <a:ext cx="600" cy="560"/>
                <a:chOff x="300" y="2100"/>
                <a:chExt cx="1440" cy="1320"/>
              </a:xfrm>
            </p:grpSpPr>
            <p:sp>
              <p:nvSpPr>
                <p:cNvPr id="1043" name="AutoShape 19"/>
                <p:cNvSpPr>
                  <a:spLocks noChangeArrowheads="1"/>
                </p:cNvSpPr>
                <p:nvPr/>
              </p:nvSpPr>
              <p:spPr bwMode="auto">
                <a:xfrm>
                  <a:off x="300" y="2100"/>
                  <a:ext cx="1440" cy="132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28575">
                  <a:solidFill>
                    <a:srgbClr val="F79646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4" name="WordArt 20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80" y="2250"/>
                  <a:ext cx="480" cy="1020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en-US" sz="3600" kern="10" spc="0" dirty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C000"/>
                      </a:solidFill>
                      <a:effectLst/>
                      <a:latin typeface="Arial Black"/>
                    </a:rPr>
                    <a:t>5</a:t>
                  </a:r>
                  <a:endParaRPr lang="en-US" sz="3600" kern="10" spc="0" dirty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C000"/>
                    </a:solidFill>
                    <a:effectLst/>
                    <a:latin typeface="Arial Black"/>
                  </a:endParaRPr>
                </a:p>
              </p:txBody>
            </p:sp>
          </p:grpSp>
          <p:grpSp>
            <p:nvGrpSpPr>
              <p:cNvPr id="1045" name="Group 21"/>
              <p:cNvGrpSpPr>
                <a:grpSpLocks/>
              </p:cNvGrpSpPr>
              <p:nvPr/>
            </p:nvGrpSpPr>
            <p:grpSpPr bwMode="auto">
              <a:xfrm>
                <a:off x="10500" y="7004"/>
                <a:ext cx="600" cy="560"/>
                <a:chOff x="300" y="2100"/>
                <a:chExt cx="1440" cy="1320"/>
              </a:xfrm>
            </p:grpSpPr>
            <p:sp>
              <p:nvSpPr>
                <p:cNvPr id="1046" name="AutoShape 22"/>
                <p:cNvSpPr>
                  <a:spLocks noChangeArrowheads="1"/>
                </p:cNvSpPr>
                <p:nvPr/>
              </p:nvSpPr>
              <p:spPr bwMode="auto">
                <a:xfrm>
                  <a:off x="300" y="2100"/>
                  <a:ext cx="1440" cy="132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28575">
                  <a:solidFill>
                    <a:srgbClr val="F79646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7" name="WordArt 2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80" y="2250"/>
                  <a:ext cx="480" cy="1020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en-US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C000"/>
                      </a:solidFill>
                      <a:effectLst/>
                      <a:latin typeface="Arial Black"/>
                    </a:rPr>
                    <a:t>4</a:t>
                  </a:r>
                  <a:endParaRPr lang="en-US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C000"/>
                    </a:solidFill>
                    <a:effectLst/>
                    <a:latin typeface="Arial Black"/>
                  </a:endParaRPr>
                </a:p>
              </p:txBody>
            </p:sp>
          </p:grpSp>
          <p:grpSp>
            <p:nvGrpSpPr>
              <p:cNvPr id="1048" name="Group 24"/>
              <p:cNvGrpSpPr>
                <a:grpSpLocks/>
              </p:cNvGrpSpPr>
              <p:nvPr/>
            </p:nvGrpSpPr>
            <p:grpSpPr bwMode="auto">
              <a:xfrm>
                <a:off x="10300" y="2360"/>
                <a:ext cx="600" cy="560"/>
                <a:chOff x="300" y="2100"/>
                <a:chExt cx="1440" cy="1320"/>
              </a:xfrm>
            </p:grpSpPr>
            <p:sp>
              <p:nvSpPr>
                <p:cNvPr id="1049" name="AutoShape 25"/>
                <p:cNvSpPr>
                  <a:spLocks noChangeArrowheads="1"/>
                </p:cNvSpPr>
                <p:nvPr/>
              </p:nvSpPr>
              <p:spPr bwMode="auto">
                <a:xfrm>
                  <a:off x="300" y="2100"/>
                  <a:ext cx="1440" cy="132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28575">
                  <a:solidFill>
                    <a:srgbClr val="F79646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0" name="WordArt 26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80" y="2250"/>
                  <a:ext cx="480" cy="1020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en-US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C000"/>
                      </a:solidFill>
                      <a:effectLst/>
                      <a:latin typeface="Arial Black"/>
                    </a:rPr>
                    <a:t>3</a:t>
                  </a:r>
                  <a:endParaRPr lang="en-US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C000"/>
                    </a:solidFill>
                    <a:effectLst/>
                    <a:latin typeface="Arial Black"/>
                  </a:endParaRPr>
                </a:p>
              </p:txBody>
            </p:sp>
          </p:grpSp>
          <p:grpSp>
            <p:nvGrpSpPr>
              <p:cNvPr id="1051" name="Group 27"/>
              <p:cNvGrpSpPr>
                <a:grpSpLocks/>
              </p:cNvGrpSpPr>
              <p:nvPr/>
            </p:nvGrpSpPr>
            <p:grpSpPr bwMode="auto">
              <a:xfrm>
                <a:off x="7200" y="3380"/>
                <a:ext cx="600" cy="560"/>
                <a:chOff x="300" y="2100"/>
                <a:chExt cx="1440" cy="1320"/>
              </a:xfrm>
            </p:grpSpPr>
            <p:sp>
              <p:nvSpPr>
                <p:cNvPr id="1052" name="AutoShape 28"/>
                <p:cNvSpPr>
                  <a:spLocks noChangeArrowheads="1"/>
                </p:cNvSpPr>
                <p:nvPr/>
              </p:nvSpPr>
              <p:spPr bwMode="auto">
                <a:xfrm>
                  <a:off x="300" y="2100"/>
                  <a:ext cx="1440" cy="132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28575">
                  <a:solidFill>
                    <a:srgbClr val="F79646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3" name="WordArt 29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80" y="2250"/>
                  <a:ext cx="480" cy="1020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en-US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C000"/>
                      </a:solidFill>
                      <a:effectLst/>
                      <a:latin typeface="Arial Black"/>
                    </a:rPr>
                    <a:t>2</a:t>
                  </a:r>
                  <a:endParaRPr lang="en-US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C000"/>
                    </a:solidFill>
                    <a:effectLst/>
                    <a:latin typeface="Arial Black"/>
                  </a:endParaRPr>
                </a:p>
              </p:txBody>
            </p:sp>
          </p:grpSp>
          <p:grpSp>
            <p:nvGrpSpPr>
              <p:cNvPr id="1054" name="Group 30"/>
              <p:cNvGrpSpPr>
                <a:grpSpLocks/>
              </p:cNvGrpSpPr>
              <p:nvPr/>
            </p:nvGrpSpPr>
            <p:grpSpPr bwMode="auto">
              <a:xfrm>
                <a:off x="5180" y="3444"/>
                <a:ext cx="600" cy="560"/>
                <a:chOff x="300" y="2100"/>
                <a:chExt cx="1440" cy="1320"/>
              </a:xfrm>
            </p:grpSpPr>
            <p:sp>
              <p:nvSpPr>
                <p:cNvPr id="1055" name="AutoShape 31"/>
                <p:cNvSpPr>
                  <a:spLocks noChangeArrowheads="1"/>
                </p:cNvSpPr>
                <p:nvPr/>
              </p:nvSpPr>
              <p:spPr bwMode="auto">
                <a:xfrm>
                  <a:off x="300" y="2100"/>
                  <a:ext cx="1440" cy="132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28575">
                  <a:solidFill>
                    <a:srgbClr val="F79646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6" name="WordArt 32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80" y="2250"/>
                  <a:ext cx="480" cy="1020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en-US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C000"/>
                      </a:solidFill>
                      <a:effectLst/>
                      <a:latin typeface="Arial Black"/>
                    </a:rPr>
                    <a:t>1</a:t>
                  </a:r>
                  <a:endParaRPr lang="en-US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C000"/>
                    </a:solidFill>
                    <a:effectLst/>
                    <a:latin typeface="Arial Black"/>
                  </a:endParaRPr>
                </a:p>
              </p:txBody>
            </p:sp>
          </p:grpSp>
        </p:grpSp>
      </p:grpSp>
      <p:sp>
        <p:nvSpPr>
          <p:cNvPr id="42" name="41 CuadroTexto"/>
          <p:cNvSpPr txBox="1"/>
          <p:nvPr/>
        </p:nvSpPr>
        <p:spPr>
          <a:xfrm>
            <a:off x="395536" y="5661248"/>
            <a:ext cx="792088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What will you do if you don’t go to school tomorrow?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Conditional Type 2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5040560"/>
          </a:xfrm>
        </p:spPr>
        <p:txBody>
          <a:bodyPr>
            <a:normAutofit fontScale="55000" lnSpcReduction="20000"/>
          </a:bodyPr>
          <a:lstStyle/>
          <a:p>
            <a:r>
              <a:rPr lang="en-US" sz="4400" b="1" dirty="0" smtClean="0"/>
              <a:t>1</a:t>
            </a:r>
            <a:r>
              <a:rPr lang="en-US" sz="4400" dirty="0" smtClean="0"/>
              <a:t>	</a:t>
            </a:r>
            <a:r>
              <a:rPr lang="en-US" sz="4400" b="1" dirty="0" smtClean="0"/>
              <a:t>Choose the correct answer.</a:t>
            </a:r>
            <a:endParaRPr lang="es-AR" sz="4400" dirty="0" smtClean="0"/>
          </a:p>
          <a:p>
            <a:r>
              <a:rPr lang="en-US" sz="4400" dirty="0" smtClean="0"/>
              <a:t>1	We use the second conditional to talk about </a:t>
            </a:r>
            <a:r>
              <a:rPr lang="en-US" sz="4400" b="1" dirty="0" smtClean="0"/>
              <a:t>possible or close / imaginary or unlikely </a:t>
            </a:r>
            <a:r>
              <a:rPr lang="en-US" sz="4400" dirty="0" smtClean="0"/>
              <a:t>events in the future.</a:t>
            </a:r>
          </a:p>
          <a:p>
            <a:pPr>
              <a:buNone/>
            </a:pPr>
            <a:endParaRPr lang="es-AR" sz="4400" dirty="0" smtClean="0"/>
          </a:p>
          <a:p>
            <a:r>
              <a:rPr lang="en-US" sz="4400" dirty="0" smtClean="0"/>
              <a:t>2	The future events are more likely to happen in </a:t>
            </a:r>
            <a:r>
              <a:rPr lang="en-US" sz="4400" b="1" dirty="0" smtClean="0"/>
              <a:t>A / B.</a:t>
            </a:r>
            <a:endParaRPr lang="es-AR" sz="4400" dirty="0" smtClean="0"/>
          </a:p>
          <a:p>
            <a:r>
              <a:rPr lang="en-US" sz="4400" dirty="0" smtClean="0"/>
              <a:t>	</a:t>
            </a:r>
            <a:r>
              <a:rPr lang="en-US" sz="4400" b="1" dirty="0" smtClean="0"/>
              <a:t>A:</a:t>
            </a:r>
            <a:r>
              <a:rPr lang="en-US" sz="4400" dirty="0" smtClean="0"/>
              <a:t>	</a:t>
            </a:r>
            <a:r>
              <a:rPr lang="en-US" sz="4400" i="1" dirty="0" smtClean="0"/>
              <a:t>If he comes, I’ll be very pleased.</a:t>
            </a:r>
            <a:endParaRPr lang="es-AR" sz="4400" dirty="0" smtClean="0"/>
          </a:p>
          <a:p>
            <a:r>
              <a:rPr lang="en-US" sz="4400" dirty="0" smtClean="0"/>
              <a:t>	</a:t>
            </a:r>
            <a:r>
              <a:rPr lang="en-US" sz="4400" b="1" dirty="0" smtClean="0"/>
              <a:t>B:</a:t>
            </a:r>
            <a:r>
              <a:rPr lang="en-US" sz="4400" dirty="0" smtClean="0"/>
              <a:t>	</a:t>
            </a:r>
            <a:r>
              <a:rPr lang="en-US" sz="4400" i="1" dirty="0" smtClean="0"/>
              <a:t>If he came, I’d be very pleased.</a:t>
            </a:r>
            <a:endParaRPr lang="es-AR" sz="4400" dirty="0" smtClean="0"/>
          </a:p>
          <a:p>
            <a:r>
              <a:rPr lang="en-US" sz="4400" dirty="0" smtClean="0"/>
              <a:t>3	</a:t>
            </a:r>
            <a:r>
              <a:rPr lang="en-US" sz="4400" i="1" dirty="0" smtClean="0"/>
              <a:t>I’d </a:t>
            </a:r>
            <a:r>
              <a:rPr lang="en-US" sz="4400" dirty="0" smtClean="0"/>
              <a:t>in second conditional sentences is short for</a:t>
            </a:r>
            <a:r>
              <a:rPr lang="en-US" sz="4400" i="1" dirty="0" smtClean="0"/>
              <a:t> </a:t>
            </a:r>
            <a:r>
              <a:rPr lang="en-US" sz="4400" b="1" i="1" dirty="0" smtClean="0"/>
              <a:t>I had </a:t>
            </a:r>
            <a:r>
              <a:rPr lang="en-US" sz="4400" b="1" dirty="0" smtClean="0"/>
              <a:t>/ </a:t>
            </a:r>
            <a:r>
              <a:rPr lang="en-US" sz="4400" b="1" i="1" dirty="0" smtClean="0"/>
              <a:t>I would.</a:t>
            </a:r>
            <a:endParaRPr lang="es-AR" sz="4400" dirty="0" smtClean="0"/>
          </a:p>
          <a:p>
            <a:r>
              <a:rPr lang="en-US" sz="4400" dirty="0" smtClean="0"/>
              <a:t>4</a:t>
            </a:r>
            <a:r>
              <a:rPr lang="en-US" sz="4400" i="1" dirty="0" smtClean="0"/>
              <a:t>	If I was you</a:t>
            </a:r>
            <a:r>
              <a:rPr lang="en-US" sz="4400" dirty="0" smtClean="0"/>
              <a:t> is </a:t>
            </a:r>
            <a:r>
              <a:rPr lang="en-US" sz="4400" b="1" dirty="0" smtClean="0"/>
              <a:t>more / less</a:t>
            </a:r>
            <a:r>
              <a:rPr lang="en-US" sz="4400" dirty="0" smtClean="0"/>
              <a:t> formal than </a:t>
            </a:r>
            <a:r>
              <a:rPr lang="en-US" sz="4400" i="1" dirty="0" smtClean="0"/>
              <a:t>If I were you.</a:t>
            </a:r>
            <a:endParaRPr lang="es-AR" sz="4400" dirty="0" smtClean="0"/>
          </a:p>
          <a:p>
            <a:r>
              <a:rPr lang="en-US" sz="4400" dirty="0" smtClean="0"/>
              <a:t>5</a:t>
            </a:r>
            <a:r>
              <a:rPr lang="en-US" sz="4400" i="1" dirty="0" smtClean="0"/>
              <a:t>	If only I had some money </a:t>
            </a:r>
            <a:r>
              <a:rPr lang="en-US" sz="4400" dirty="0" smtClean="0"/>
              <a:t>has the same meaning as </a:t>
            </a:r>
            <a:r>
              <a:rPr lang="en-US" sz="4400" b="1" dirty="0" smtClean="0"/>
              <a:t>A / B.</a:t>
            </a:r>
            <a:endParaRPr lang="es-AR" sz="4400" dirty="0" smtClean="0"/>
          </a:p>
          <a:p>
            <a:r>
              <a:rPr lang="en-US" sz="4400" dirty="0" smtClean="0"/>
              <a:t>	</a:t>
            </a:r>
            <a:r>
              <a:rPr lang="en-US" sz="4400" b="1" dirty="0" smtClean="0"/>
              <a:t>A:</a:t>
            </a:r>
            <a:r>
              <a:rPr lang="en-US" sz="4400" dirty="0" smtClean="0"/>
              <a:t>	</a:t>
            </a:r>
            <a:r>
              <a:rPr lang="en-US" sz="4400" i="1" dirty="0" smtClean="0"/>
              <a:t>I wish I had some money.</a:t>
            </a:r>
            <a:endParaRPr lang="es-AR" sz="4400" dirty="0" smtClean="0"/>
          </a:p>
          <a:p>
            <a:r>
              <a:rPr lang="en-US" sz="4400" dirty="0" smtClean="0"/>
              <a:t>	</a:t>
            </a:r>
            <a:r>
              <a:rPr lang="en-US" sz="4400" b="1" dirty="0" smtClean="0"/>
              <a:t>B:</a:t>
            </a:r>
            <a:r>
              <a:rPr lang="en-US" sz="4400" dirty="0" smtClean="0"/>
              <a:t>	</a:t>
            </a:r>
            <a:r>
              <a:rPr lang="en-US" sz="4400" i="1" dirty="0" smtClean="0"/>
              <a:t>I used to have some money.</a:t>
            </a:r>
            <a:endParaRPr lang="es-AR" sz="4400" dirty="0" smtClean="0"/>
          </a:p>
          <a:p>
            <a:endParaRPr lang="es-AR" sz="4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 descr="lottery_winn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060848"/>
            <a:ext cx="1301130" cy="1967308"/>
          </a:xfrm>
        </p:spPr>
      </p:pic>
      <p:sp>
        <p:nvSpPr>
          <p:cNvPr id="4" name="3 Llamada ovalada"/>
          <p:cNvSpPr/>
          <p:nvPr/>
        </p:nvSpPr>
        <p:spPr>
          <a:xfrm>
            <a:off x="827584" y="620688"/>
            <a:ext cx="7920880" cy="936104"/>
          </a:xfrm>
          <a:prstGeom prst="wedgeEllipseCallout">
            <a:avLst>
              <a:gd name="adj1" fmla="val -48379"/>
              <a:gd name="adj2" fmla="val 1241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If I won a million dollars I ….</a:t>
            </a:r>
            <a:endParaRPr lang="en-US" sz="3200" dirty="0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691680" y="1988840"/>
            <a:ext cx="4248472" cy="4392488"/>
            <a:chOff x="5050" y="2180"/>
            <a:chExt cx="6470" cy="5940"/>
          </a:xfrm>
        </p:grpSpPr>
        <p:sp>
          <p:nvSpPr>
            <p:cNvPr id="2056" name="Rectangle 8"/>
            <p:cNvSpPr>
              <a:spLocks noChangeArrowheads="1"/>
            </p:cNvSpPr>
            <p:nvPr/>
          </p:nvSpPr>
          <p:spPr bwMode="auto">
            <a:xfrm>
              <a:off x="5060" y="2180"/>
              <a:ext cx="6460" cy="5940"/>
            </a:xfrm>
            <a:prstGeom prst="rect">
              <a:avLst/>
            </a:prstGeom>
            <a:solidFill>
              <a:srgbClr val="FFFFFF"/>
            </a:solidFill>
            <a:ln w="76200">
              <a:solidFill>
                <a:srgbClr val="F79646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057" name="Group 9"/>
            <p:cNvGrpSpPr>
              <a:grpSpLocks/>
            </p:cNvGrpSpPr>
            <p:nvPr/>
          </p:nvGrpSpPr>
          <p:grpSpPr bwMode="auto">
            <a:xfrm>
              <a:off x="5050" y="2620"/>
              <a:ext cx="6415" cy="5300"/>
              <a:chOff x="5050" y="2620"/>
              <a:chExt cx="6415" cy="5300"/>
            </a:xfrm>
          </p:grpSpPr>
          <p:pic>
            <p:nvPicPr>
              <p:cNvPr id="2058" name="Imagem 10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050" y="2800"/>
                <a:ext cx="2250" cy="25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59" name="Imagem 11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245" y="5820"/>
                <a:ext cx="1635" cy="21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60" name="Imagem 12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8815" y="2960"/>
                <a:ext cx="2650" cy="23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61" name="Imagem 13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 t="5154"/>
              <a:stretch>
                <a:fillRect/>
              </a:stretch>
            </p:blipFill>
            <p:spPr bwMode="auto">
              <a:xfrm>
                <a:off x="6880" y="2620"/>
                <a:ext cx="2625" cy="21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62" name="Imagem 15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7020" y="4880"/>
                <a:ext cx="1400" cy="2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63" name="Imagem 28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8810" y="5520"/>
                <a:ext cx="2130" cy="2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2064" name="Group 16"/>
            <p:cNvGrpSpPr>
              <a:grpSpLocks/>
            </p:cNvGrpSpPr>
            <p:nvPr/>
          </p:nvGrpSpPr>
          <p:grpSpPr bwMode="auto">
            <a:xfrm>
              <a:off x="5223" y="2457"/>
              <a:ext cx="6057" cy="4766"/>
              <a:chOff x="5223" y="2457"/>
              <a:chExt cx="6057" cy="4766"/>
            </a:xfrm>
          </p:grpSpPr>
          <p:grpSp>
            <p:nvGrpSpPr>
              <p:cNvPr id="2065" name="Group 17"/>
              <p:cNvGrpSpPr>
                <a:grpSpLocks/>
              </p:cNvGrpSpPr>
              <p:nvPr/>
            </p:nvGrpSpPr>
            <p:grpSpPr bwMode="auto">
              <a:xfrm>
                <a:off x="5223" y="2457"/>
                <a:ext cx="500" cy="570"/>
                <a:chOff x="1560" y="2910"/>
                <a:chExt cx="1060" cy="1000"/>
              </a:xfrm>
            </p:grpSpPr>
            <p:sp>
              <p:nvSpPr>
                <p:cNvPr id="2066" name="AutoShape 18"/>
                <p:cNvSpPr>
                  <a:spLocks noChangeArrowheads="1"/>
                </p:cNvSpPr>
                <p:nvPr/>
              </p:nvSpPr>
              <p:spPr bwMode="auto">
                <a:xfrm>
                  <a:off x="1560" y="2910"/>
                  <a:ext cx="1060" cy="100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28575">
                  <a:solidFill>
                    <a:srgbClr val="F79646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7" name="WordArt 19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850" y="2950"/>
                  <a:ext cx="480" cy="920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en-US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79646"/>
                      </a:solidFill>
                      <a:effectLst/>
                      <a:latin typeface="Arial Black"/>
                    </a:rPr>
                    <a:t>1</a:t>
                  </a:r>
                  <a:endParaRPr lang="en-US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79646"/>
                    </a:solidFill>
                    <a:effectLst/>
                    <a:latin typeface="Arial Black"/>
                  </a:endParaRPr>
                </a:p>
              </p:txBody>
            </p:sp>
          </p:grpSp>
          <p:grpSp>
            <p:nvGrpSpPr>
              <p:cNvPr id="2068" name="Group 20"/>
              <p:cNvGrpSpPr>
                <a:grpSpLocks/>
              </p:cNvGrpSpPr>
              <p:nvPr/>
            </p:nvGrpSpPr>
            <p:grpSpPr bwMode="auto">
              <a:xfrm>
                <a:off x="10780" y="5307"/>
                <a:ext cx="500" cy="570"/>
                <a:chOff x="1560" y="2910"/>
                <a:chExt cx="1060" cy="1000"/>
              </a:xfrm>
            </p:grpSpPr>
            <p:sp>
              <p:nvSpPr>
                <p:cNvPr id="2069" name="AutoShape 21"/>
                <p:cNvSpPr>
                  <a:spLocks noChangeArrowheads="1"/>
                </p:cNvSpPr>
                <p:nvPr/>
              </p:nvSpPr>
              <p:spPr bwMode="auto">
                <a:xfrm>
                  <a:off x="1560" y="2910"/>
                  <a:ext cx="1060" cy="100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28575">
                  <a:solidFill>
                    <a:srgbClr val="F79646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0" name="WordArt 22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850" y="2950"/>
                  <a:ext cx="480" cy="920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en-US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79646"/>
                      </a:solidFill>
                      <a:effectLst/>
                      <a:latin typeface="Arial Black"/>
                    </a:rPr>
                    <a:t>6</a:t>
                  </a:r>
                  <a:endParaRPr lang="en-US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79646"/>
                    </a:solidFill>
                    <a:effectLst/>
                    <a:latin typeface="Arial Black"/>
                  </a:endParaRPr>
                </a:p>
              </p:txBody>
            </p:sp>
          </p:grpSp>
          <p:grpSp>
            <p:nvGrpSpPr>
              <p:cNvPr id="2071" name="Group 23"/>
              <p:cNvGrpSpPr>
                <a:grpSpLocks/>
              </p:cNvGrpSpPr>
              <p:nvPr/>
            </p:nvGrpSpPr>
            <p:grpSpPr bwMode="auto">
              <a:xfrm>
                <a:off x="6957" y="5330"/>
                <a:ext cx="500" cy="570"/>
                <a:chOff x="1560" y="2910"/>
                <a:chExt cx="1060" cy="1000"/>
              </a:xfrm>
            </p:grpSpPr>
            <p:sp>
              <p:nvSpPr>
                <p:cNvPr id="2072" name="AutoShape 24"/>
                <p:cNvSpPr>
                  <a:spLocks noChangeArrowheads="1"/>
                </p:cNvSpPr>
                <p:nvPr/>
              </p:nvSpPr>
              <p:spPr bwMode="auto">
                <a:xfrm>
                  <a:off x="1560" y="2910"/>
                  <a:ext cx="1060" cy="100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28575">
                  <a:solidFill>
                    <a:srgbClr val="F79646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3" name="WordArt 2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850" y="2950"/>
                  <a:ext cx="480" cy="920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en-US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79646"/>
                      </a:solidFill>
                      <a:effectLst/>
                      <a:latin typeface="Arial Black"/>
                    </a:rPr>
                    <a:t>5</a:t>
                  </a:r>
                  <a:endParaRPr lang="en-US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79646"/>
                    </a:solidFill>
                    <a:effectLst/>
                    <a:latin typeface="Arial Black"/>
                  </a:endParaRPr>
                </a:p>
              </p:txBody>
            </p:sp>
          </p:grpSp>
          <p:grpSp>
            <p:nvGrpSpPr>
              <p:cNvPr id="2074" name="Group 26"/>
              <p:cNvGrpSpPr>
                <a:grpSpLocks/>
              </p:cNvGrpSpPr>
              <p:nvPr/>
            </p:nvGrpSpPr>
            <p:grpSpPr bwMode="auto">
              <a:xfrm>
                <a:off x="6223" y="6653"/>
                <a:ext cx="500" cy="570"/>
                <a:chOff x="1560" y="2910"/>
                <a:chExt cx="1060" cy="1000"/>
              </a:xfrm>
            </p:grpSpPr>
            <p:sp>
              <p:nvSpPr>
                <p:cNvPr id="2075" name="AutoShape 27"/>
                <p:cNvSpPr>
                  <a:spLocks noChangeArrowheads="1"/>
                </p:cNvSpPr>
                <p:nvPr/>
              </p:nvSpPr>
              <p:spPr bwMode="auto">
                <a:xfrm>
                  <a:off x="1560" y="2910"/>
                  <a:ext cx="1060" cy="100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28575">
                  <a:solidFill>
                    <a:srgbClr val="F79646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6" name="WordArt 2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850" y="2950"/>
                  <a:ext cx="480" cy="920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en-US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79646"/>
                      </a:solidFill>
                      <a:effectLst/>
                      <a:latin typeface="Arial Black"/>
                    </a:rPr>
                    <a:t>4</a:t>
                  </a:r>
                  <a:endParaRPr lang="en-US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79646"/>
                    </a:solidFill>
                    <a:effectLst/>
                    <a:latin typeface="Arial Black"/>
                  </a:endParaRPr>
                </a:p>
              </p:txBody>
            </p:sp>
          </p:grpSp>
          <p:grpSp>
            <p:nvGrpSpPr>
              <p:cNvPr id="2077" name="Group 29"/>
              <p:cNvGrpSpPr>
                <a:grpSpLocks/>
              </p:cNvGrpSpPr>
              <p:nvPr/>
            </p:nvGrpSpPr>
            <p:grpSpPr bwMode="auto">
              <a:xfrm>
                <a:off x="10780" y="3004"/>
                <a:ext cx="500" cy="570"/>
                <a:chOff x="1560" y="2910"/>
                <a:chExt cx="1060" cy="1000"/>
              </a:xfrm>
            </p:grpSpPr>
            <p:sp>
              <p:nvSpPr>
                <p:cNvPr id="2078" name="AutoShape 30"/>
                <p:cNvSpPr>
                  <a:spLocks noChangeArrowheads="1"/>
                </p:cNvSpPr>
                <p:nvPr/>
              </p:nvSpPr>
              <p:spPr bwMode="auto">
                <a:xfrm>
                  <a:off x="1560" y="2910"/>
                  <a:ext cx="1060" cy="100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28575">
                  <a:solidFill>
                    <a:srgbClr val="F79646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9" name="WordArt 31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850" y="2950"/>
                  <a:ext cx="480" cy="920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en-US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79646"/>
                      </a:solidFill>
                      <a:effectLst/>
                      <a:latin typeface="Arial Black"/>
                    </a:rPr>
                    <a:t>3</a:t>
                  </a:r>
                  <a:endParaRPr lang="en-US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79646"/>
                    </a:solidFill>
                    <a:effectLst/>
                    <a:latin typeface="Arial Black"/>
                  </a:endParaRPr>
                </a:p>
              </p:txBody>
            </p:sp>
          </p:grpSp>
          <p:grpSp>
            <p:nvGrpSpPr>
              <p:cNvPr id="2080" name="Group 32"/>
              <p:cNvGrpSpPr>
                <a:grpSpLocks/>
              </p:cNvGrpSpPr>
              <p:nvPr/>
            </p:nvGrpSpPr>
            <p:grpSpPr bwMode="auto">
              <a:xfrm>
                <a:off x="7200" y="3890"/>
                <a:ext cx="500" cy="570"/>
                <a:chOff x="1560" y="2910"/>
                <a:chExt cx="1060" cy="1000"/>
              </a:xfrm>
            </p:grpSpPr>
            <p:sp>
              <p:nvSpPr>
                <p:cNvPr id="2081" name="AutoShape 33"/>
                <p:cNvSpPr>
                  <a:spLocks noChangeArrowheads="1"/>
                </p:cNvSpPr>
                <p:nvPr/>
              </p:nvSpPr>
              <p:spPr bwMode="auto">
                <a:xfrm>
                  <a:off x="1560" y="2910"/>
                  <a:ext cx="1060" cy="100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28575">
                  <a:solidFill>
                    <a:srgbClr val="F79646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82" name="WordArt 3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850" y="2950"/>
                  <a:ext cx="480" cy="920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en-US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79646"/>
                      </a:solidFill>
                      <a:effectLst/>
                      <a:latin typeface="Arial Black"/>
                    </a:rPr>
                    <a:t>2</a:t>
                  </a:r>
                  <a:endParaRPr lang="en-US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79646"/>
                    </a:solidFill>
                    <a:effectLst/>
                    <a:latin typeface="Arial Black"/>
                  </a:endParaRPr>
                </a:p>
              </p:txBody>
            </p:sp>
          </p:grpSp>
        </p:grpSp>
        <p:sp>
          <p:nvSpPr>
            <p:cNvPr id="2083" name="Text Box 35"/>
            <p:cNvSpPr txBox="1">
              <a:spLocks noChangeArrowheads="1"/>
            </p:cNvSpPr>
            <p:nvPr/>
          </p:nvSpPr>
          <p:spPr bwMode="auto">
            <a:xfrm>
              <a:off x="6587" y="2180"/>
              <a:ext cx="3233" cy="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AR" sz="1100" b="1" i="0" u="none" strike="noStrike" cap="none" normalizeH="0" baseline="0" smtClean="0">
                  <a:ln>
                    <a:noFill/>
                  </a:ln>
                  <a:solidFill>
                    <a:srgbClr val="F79646"/>
                  </a:solidFill>
                  <a:effectLst/>
                  <a:latin typeface="Kristen ITC" pitchFamily="66" charset="0"/>
                  <a:cs typeface="Arial" pitchFamily="34" charset="0"/>
                </a:rPr>
                <a:t>AFFIRMATIVE</a:t>
              </a:r>
              <a:endParaRPr kumimoji="0" lang="es-A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084" name="Group 36"/>
          <p:cNvGrpSpPr>
            <a:grpSpLocks/>
          </p:cNvGrpSpPr>
          <p:nvPr/>
        </p:nvGrpSpPr>
        <p:grpSpPr bwMode="auto">
          <a:xfrm>
            <a:off x="6084168" y="1916832"/>
            <a:ext cx="3059832" cy="4752528"/>
            <a:chOff x="380" y="8240"/>
            <a:chExt cx="5519" cy="8160"/>
          </a:xfrm>
        </p:grpSpPr>
        <p:sp>
          <p:nvSpPr>
            <p:cNvPr id="2085" name="Rectangle 37"/>
            <p:cNvSpPr>
              <a:spLocks noChangeArrowheads="1"/>
            </p:cNvSpPr>
            <p:nvPr/>
          </p:nvSpPr>
          <p:spPr bwMode="auto">
            <a:xfrm>
              <a:off x="400" y="8240"/>
              <a:ext cx="5499" cy="8160"/>
            </a:xfrm>
            <a:prstGeom prst="rect">
              <a:avLst/>
            </a:prstGeom>
            <a:solidFill>
              <a:srgbClr val="FFFFFF"/>
            </a:solidFill>
            <a:ln w="76200">
              <a:solidFill>
                <a:srgbClr val="00B0F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086" name="Group 38"/>
            <p:cNvGrpSpPr>
              <a:grpSpLocks/>
            </p:cNvGrpSpPr>
            <p:nvPr/>
          </p:nvGrpSpPr>
          <p:grpSpPr bwMode="auto">
            <a:xfrm>
              <a:off x="380" y="8280"/>
              <a:ext cx="5260" cy="8020"/>
              <a:chOff x="380" y="8280"/>
              <a:chExt cx="5260" cy="8020"/>
            </a:xfrm>
          </p:grpSpPr>
          <p:pic>
            <p:nvPicPr>
              <p:cNvPr id="2087" name="Imagem 0" descr="6a00d8341c5dfd53ef00e5518aeb738834-640wi.gif"/>
              <p:cNvPicPr>
                <a:picLocks noChangeAspect="1" noChangeArrowheads="1"/>
              </p:cNvPicPr>
              <p:nvPr/>
            </p:nvPicPr>
            <p:blipFill>
              <a:blip r:embed="rId9" cstate="print">
                <a:clrChange>
                  <a:clrFrom>
                    <a:srgbClr val="000000"/>
                  </a:clrFrom>
                  <a:clrTo>
                    <a:srgbClr val="000000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430" y="11880"/>
                <a:ext cx="2715" cy="2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88" name="Imagem 16"/>
              <p:cNvPicPr>
                <a:picLocks noChangeAspect="1" noChangeArrowheads="1"/>
              </p:cNvPicPr>
              <p:nvPr/>
            </p:nvPicPr>
            <p:blipFill>
              <a:blip r:embed="rId10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70" y="8600"/>
                <a:ext cx="2775" cy="19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89" name="Imagem 17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3640" y="8280"/>
                <a:ext cx="1985" cy="25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90" name="Imagem 18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380" y="13600"/>
                <a:ext cx="1890" cy="27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91" name="Imagem 19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3825" y="11260"/>
                <a:ext cx="1815" cy="23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92" name="Imagem 21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3120" y="14100"/>
                <a:ext cx="2350" cy="21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93" name="Imagem 22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460" y="10400"/>
                <a:ext cx="2650" cy="17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2094" name="Group 46"/>
            <p:cNvGrpSpPr>
              <a:grpSpLocks/>
            </p:cNvGrpSpPr>
            <p:nvPr/>
          </p:nvGrpSpPr>
          <p:grpSpPr bwMode="auto">
            <a:xfrm>
              <a:off x="560" y="8453"/>
              <a:ext cx="4320" cy="6986"/>
              <a:chOff x="560" y="8453"/>
              <a:chExt cx="4320" cy="6986"/>
            </a:xfrm>
          </p:grpSpPr>
          <p:grpSp>
            <p:nvGrpSpPr>
              <p:cNvPr id="2095" name="Group 47"/>
              <p:cNvGrpSpPr>
                <a:grpSpLocks/>
              </p:cNvGrpSpPr>
              <p:nvPr/>
            </p:nvGrpSpPr>
            <p:grpSpPr bwMode="auto">
              <a:xfrm>
                <a:off x="1277" y="11750"/>
                <a:ext cx="500" cy="570"/>
                <a:chOff x="1560" y="2910"/>
                <a:chExt cx="1060" cy="1000"/>
              </a:xfrm>
            </p:grpSpPr>
            <p:sp>
              <p:nvSpPr>
                <p:cNvPr id="2096" name="AutoShape 48"/>
                <p:cNvSpPr>
                  <a:spLocks noChangeArrowheads="1"/>
                </p:cNvSpPr>
                <p:nvPr/>
              </p:nvSpPr>
              <p:spPr bwMode="auto">
                <a:xfrm>
                  <a:off x="1560" y="2910"/>
                  <a:ext cx="1060" cy="100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28575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7" name="WordArt 49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850" y="2950"/>
                  <a:ext cx="480" cy="920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en-US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B0F0"/>
                      </a:solidFill>
                      <a:effectLst/>
                      <a:latin typeface="Arial Black"/>
                    </a:rPr>
                    <a:t>9</a:t>
                  </a:r>
                  <a:endParaRPr lang="en-US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B0F0"/>
                    </a:solidFill>
                    <a:effectLst/>
                    <a:latin typeface="Arial Black"/>
                  </a:endParaRPr>
                </a:p>
              </p:txBody>
            </p:sp>
          </p:grpSp>
          <p:grpSp>
            <p:nvGrpSpPr>
              <p:cNvPr id="2098" name="Group 50"/>
              <p:cNvGrpSpPr>
                <a:grpSpLocks/>
              </p:cNvGrpSpPr>
              <p:nvPr/>
            </p:nvGrpSpPr>
            <p:grpSpPr bwMode="auto">
              <a:xfrm>
                <a:off x="4380" y="10373"/>
                <a:ext cx="500" cy="570"/>
                <a:chOff x="1560" y="2910"/>
                <a:chExt cx="1060" cy="1000"/>
              </a:xfrm>
            </p:grpSpPr>
            <p:sp>
              <p:nvSpPr>
                <p:cNvPr id="2099" name="AutoShape 51"/>
                <p:cNvSpPr>
                  <a:spLocks noChangeArrowheads="1"/>
                </p:cNvSpPr>
                <p:nvPr/>
              </p:nvSpPr>
              <p:spPr bwMode="auto">
                <a:xfrm>
                  <a:off x="1560" y="2910"/>
                  <a:ext cx="1060" cy="100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28575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0" name="WordArt 52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850" y="2950"/>
                  <a:ext cx="480" cy="920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en-US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B0F0"/>
                      </a:solidFill>
                      <a:effectLst/>
                      <a:latin typeface="Arial Black"/>
                    </a:rPr>
                    <a:t>8</a:t>
                  </a:r>
                  <a:endParaRPr lang="en-US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B0F0"/>
                    </a:solidFill>
                    <a:effectLst/>
                    <a:latin typeface="Arial Black"/>
                  </a:endParaRPr>
                </a:p>
              </p:txBody>
            </p:sp>
          </p:grpSp>
          <p:grpSp>
            <p:nvGrpSpPr>
              <p:cNvPr id="2101" name="Group 53"/>
              <p:cNvGrpSpPr>
                <a:grpSpLocks/>
              </p:cNvGrpSpPr>
              <p:nvPr/>
            </p:nvGrpSpPr>
            <p:grpSpPr bwMode="auto">
              <a:xfrm>
                <a:off x="560" y="8453"/>
                <a:ext cx="500" cy="570"/>
                <a:chOff x="1560" y="2910"/>
                <a:chExt cx="1060" cy="1000"/>
              </a:xfrm>
            </p:grpSpPr>
            <p:sp>
              <p:nvSpPr>
                <p:cNvPr id="2102" name="AutoShape 54"/>
                <p:cNvSpPr>
                  <a:spLocks noChangeArrowheads="1"/>
                </p:cNvSpPr>
                <p:nvPr/>
              </p:nvSpPr>
              <p:spPr bwMode="auto">
                <a:xfrm>
                  <a:off x="1560" y="2910"/>
                  <a:ext cx="1060" cy="100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28575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3" name="WordArt 5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850" y="2950"/>
                  <a:ext cx="480" cy="920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en-US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B0F0"/>
                      </a:solidFill>
                      <a:effectLst/>
                      <a:latin typeface="Arial Black"/>
                    </a:rPr>
                    <a:t>7</a:t>
                  </a:r>
                  <a:endParaRPr lang="en-US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B0F0"/>
                    </a:solidFill>
                    <a:effectLst/>
                    <a:latin typeface="Arial Black"/>
                  </a:endParaRPr>
                </a:p>
              </p:txBody>
            </p:sp>
          </p:grpSp>
          <p:grpSp>
            <p:nvGrpSpPr>
              <p:cNvPr id="2104" name="Group 56"/>
              <p:cNvGrpSpPr>
                <a:grpSpLocks/>
              </p:cNvGrpSpPr>
              <p:nvPr/>
            </p:nvGrpSpPr>
            <p:grpSpPr bwMode="auto">
              <a:xfrm>
                <a:off x="560" y="13013"/>
                <a:ext cx="500" cy="570"/>
                <a:chOff x="6901" y="9333"/>
                <a:chExt cx="500" cy="570"/>
              </a:xfrm>
            </p:grpSpPr>
            <p:sp>
              <p:nvSpPr>
                <p:cNvPr id="2105" name="AutoShape 57"/>
                <p:cNvSpPr>
                  <a:spLocks noChangeArrowheads="1"/>
                </p:cNvSpPr>
                <p:nvPr/>
              </p:nvSpPr>
              <p:spPr bwMode="auto">
                <a:xfrm>
                  <a:off x="6901" y="9333"/>
                  <a:ext cx="500" cy="57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28575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6" name="WordArt 5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010" y="9356"/>
                  <a:ext cx="283" cy="524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en-US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B0F0"/>
                      </a:solidFill>
                      <a:effectLst/>
                      <a:latin typeface="Arial Black"/>
                    </a:rPr>
                    <a:t>12</a:t>
                  </a:r>
                  <a:endParaRPr lang="en-US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B0F0"/>
                    </a:solidFill>
                    <a:effectLst/>
                    <a:latin typeface="Arial Black"/>
                  </a:endParaRPr>
                </a:p>
              </p:txBody>
            </p:sp>
          </p:grpSp>
          <p:grpSp>
            <p:nvGrpSpPr>
              <p:cNvPr id="2107" name="Group 59"/>
              <p:cNvGrpSpPr>
                <a:grpSpLocks/>
              </p:cNvGrpSpPr>
              <p:nvPr/>
            </p:nvGrpSpPr>
            <p:grpSpPr bwMode="auto">
              <a:xfrm>
                <a:off x="1414" y="12629"/>
                <a:ext cx="500" cy="570"/>
                <a:chOff x="6901" y="9333"/>
                <a:chExt cx="500" cy="570"/>
              </a:xfrm>
            </p:grpSpPr>
            <p:sp>
              <p:nvSpPr>
                <p:cNvPr id="2108" name="AutoShape 60"/>
                <p:cNvSpPr>
                  <a:spLocks noChangeArrowheads="1"/>
                </p:cNvSpPr>
                <p:nvPr/>
              </p:nvSpPr>
              <p:spPr bwMode="auto">
                <a:xfrm>
                  <a:off x="6901" y="9333"/>
                  <a:ext cx="500" cy="57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28575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9" name="WordArt 61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010" y="9356"/>
                  <a:ext cx="283" cy="524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en-US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B0F0"/>
                      </a:solidFill>
                      <a:effectLst/>
                      <a:latin typeface="Arial Black"/>
                    </a:rPr>
                    <a:t>11</a:t>
                  </a:r>
                  <a:endParaRPr lang="en-US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B0F0"/>
                    </a:solidFill>
                    <a:effectLst/>
                    <a:latin typeface="Arial Black"/>
                  </a:endParaRPr>
                </a:p>
              </p:txBody>
            </p:sp>
          </p:grpSp>
          <p:grpSp>
            <p:nvGrpSpPr>
              <p:cNvPr id="2110" name="Group 62"/>
              <p:cNvGrpSpPr>
                <a:grpSpLocks/>
              </p:cNvGrpSpPr>
              <p:nvPr/>
            </p:nvGrpSpPr>
            <p:grpSpPr bwMode="auto">
              <a:xfrm>
                <a:off x="3880" y="11410"/>
                <a:ext cx="500" cy="570"/>
                <a:chOff x="6901" y="9333"/>
                <a:chExt cx="500" cy="570"/>
              </a:xfrm>
            </p:grpSpPr>
            <p:sp>
              <p:nvSpPr>
                <p:cNvPr id="2111" name="AutoShape 63"/>
                <p:cNvSpPr>
                  <a:spLocks noChangeArrowheads="1"/>
                </p:cNvSpPr>
                <p:nvPr/>
              </p:nvSpPr>
              <p:spPr bwMode="auto">
                <a:xfrm>
                  <a:off x="6901" y="9333"/>
                  <a:ext cx="500" cy="57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28575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2" name="WordArt 6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010" y="9356"/>
                  <a:ext cx="283" cy="524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en-US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B0F0"/>
                      </a:solidFill>
                      <a:effectLst/>
                      <a:latin typeface="Arial Black"/>
                    </a:rPr>
                    <a:t>10</a:t>
                  </a:r>
                  <a:endParaRPr lang="en-US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B0F0"/>
                    </a:solidFill>
                    <a:effectLst/>
                    <a:latin typeface="Arial Black"/>
                  </a:endParaRPr>
                </a:p>
              </p:txBody>
            </p:sp>
          </p:grpSp>
          <p:grpSp>
            <p:nvGrpSpPr>
              <p:cNvPr id="2113" name="Group 65"/>
              <p:cNvGrpSpPr>
                <a:grpSpLocks/>
              </p:cNvGrpSpPr>
              <p:nvPr/>
            </p:nvGrpSpPr>
            <p:grpSpPr bwMode="auto">
              <a:xfrm>
                <a:off x="2963" y="14869"/>
                <a:ext cx="500" cy="570"/>
                <a:chOff x="6901" y="9333"/>
                <a:chExt cx="500" cy="570"/>
              </a:xfrm>
            </p:grpSpPr>
            <p:sp>
              <p:nvSpPr>
                <p:cNvPr id="2114" name="AutoShape 66"/>
                <p:cNvSpPr>
                  <a:spLocks noChangeArrowheads="1"/>
                </p:cNvSpPr>
                <p:nvPr/>
              </p:nvSpPr>
              <p:spPr bwMode="auto">
                <a:xfrm>
                  <a:off x="6901" y="9333"/>
                  <a:ext cx="500" cy="57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28575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5" name="WordArt 6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010" y="9356"/>
                  <a:ext cx="283" cy="524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en-US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B0F0"/>
                      </a:solidFill>
                      <a:effectLst/>
                      <a:latin typeface="Arial Black"/>
                    </a:rPr>
                    <a:t>13</a:t>
                  </a:r>
                  <a:endParaRPr lang="en-US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B0F0"/>
                    </a:solidFill>
                    <a:effectLst/>
                    <a:latin typeface="Arial Black"/>
                  </a:endParaRPr>
                </a:p>
              </p:txBody>
            </p:sp>
          </p:grpSp>
        </p:grpSp>
        <p:sp>
          <p:nvSpPr>
            <p:cNvPr id="2116" name="Text Box 68"/>
            <p:cNvSpPr txBox="1">
              <a:spLocks noChangeArrowheads="1"/>
            </p:cNvSpPr>
            <p:nvPr/>
          </p:nvSpPr>
          <p:spPr bwMode="auto">
            <a:xfrm>
              <a:off x="1533" y="8240"/>
              <a:ext cx="3233" cy="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AR" sz="1100" b="1" i="0" u="none" strike="noStrike" cap="none" normalizeH="0" baseline="0" smtClean="0">
                  <a:ln>
                    <a:noFill/>
                  </a:ln>
                  <a:solidFill>
                    <a:srgbClr val="00B0F0"/>
                  </a:solidFill>
                  <a:effectLst/>
                  <a:latin typeface="Kristen ITC" pitchFamily="66" charset="0"/>
                  <a:cs typeface="Arial" pitchFamily="34" charset="0"/>
                </a:rPr>
                <a:t>NEGATIVE</a:t>
              </a:r>
              <a:endParaRPr kumimoji="0" lang="es-A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30" name="WordArt 82"/>
          <p:cNvSpPr>
            <a:spLocks noChangeArrowheads="1" noChangeShapeType="1" noTextEdit="1"/>
          </p:cNvSpPr>
          <p:nvPr/>
        </p:nvSpPr>
        <p:spPr bwMode="auto">
          <a:xfrm>
            <a:off x="8510096" y="7683456"/>
            <a:ext cx="102408" cy="24384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en-US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B0F0"/>
              </a:solidFill>
              <a:effectLst/>
              <a:latin typeface="Arial Black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Conditional  Type 3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5112568"/>
          </a:xfrm>
        </p:spPr>
        <p:txBody>
          <a:bodyPr>
            <a:normAutofit fontScale="70000" lnSpcReduction="20000"/>
          </a:bodyPr>
          <a:lstStyle/>
          <a:p>
            <a:r>
              <a:rPr lang="en-US" sz="3400" b="1" dirty="0" smtClean="0"/>
              <a:t>1	Choose the correct answer.</a:t>
            </a:r>
            <a:endParaRPr lang="es-AR" sz="3400" dirty="0" smtClean="0"/>
          </a:p>
          <a:p>
            <a:r>
              <a:rPr lang="en-US" sz="3400" dirty="0" smtClean="0"/>
              <a:t>1	The third conditional refers to events in the </a:t>
            </a:r>
            <a:r>
              <a:rPr lang="en-US" sz="3400" b="1" dirty="0" smtClean="0"/>
              <a:t>past / future.</a:t>
            </a:r>
            <a:endParaRPr lang="es-AR" sz="3400" dirty="0" smtClean="0"/>
          </a:p>
          <a:p>
            <a:r>
              <a:rPr lang="en-US" sz="3400" dirty="0" smtClean="0"/>
              <a:t>2	Events described in the third conditional</a:t>
            </a:r>
            <a:r>
              <a:rPr lang="en-US" sz="3400" b="1" dirty="0" smtClean="0"/>
              <a:t> </a:t>
            </a:r>
            <a:r>
              <a:rPr lang="en-US" sz="3400" dirty="0" smtClean="0"/>
              <a:t>can</a:t>
            </a:r>
            <a:r>
              <a:rPr lang="en-US" sz="3400" b="1" dirty="0" smtClean="0"/>
              <a:t> still / never </a:t>
            </a:r>
            <a:r>
              <a:rPr lang="en-US" sz="3400" dirty="0" smtClean="0"/>
              <a:t>happen.</a:t>
            </a:r>
            <a:endParaRPr lang="es-AR" sz="3400" dirty="0" smtClean="0"/>
          </a:p>
          <a:p>
            <a:r>
              <a:rPr lang="en-US" sz="3400" dirty="0" smtClean="0"/>
              <a:t>3	This is how the third conditional is formed:</a:t>
            </a:r>
            <a:endParaRPr lang="es-AR" sz="3400" dirty="0" smtClean="0"/>
          </a:p>
          <a:p>
            <a:r>
              <a:rPr lang="en-US" sz="3400" b="1" i="1" dirty="0" smtClean="0"/>
              <a:t>If + </a:t>
            </a:r>
            <a:r>
              <a:rPr lang="en-US" sz="3400" b="1" dirty="0" smtClean="0"/>
              <a:t>past</a:t>
            </a:r>
            <a:r>
              <a:rPr lang="en-US" sz="3400" b="1" i="1" dirty="0" smtClean="0"/>
              <a:t> </a:t>
            </a:r>
            <a:r>
              <a:rPr lang="en-US" sz="3400" b="1" dirty="0" smtClean="0"/>
              <a:t>perfect</a:t>
            </a:r>
            <a:r>
              <a:rPr lang="en-US" sz="3400" b="1" i="1" dirty="0" smtClean="0"/>
              <a:t>  +</a:t>
            </a:r>
            <a:r>
              <a:rPr lang="en-US" sz="3400" b="1" dirty="0" smtClean="0"/>
              <a:t> </a:t>
            </a:r>
            <a:r>
              <a:rPr lang="en-US" sz="3400" b="1" i="1" dirty="0" smtClean="0"/>
              <a:t>would(</a:t>
            </a:r>
            <a:r>
              <a:rPr lang="en-US" sz="3400" b="1" i="1" dirty="0" err="1" smtClean="0"/>
              <a:t>n’t</a:t>
            </a:r>
            <a:r>
              <a:rPr lang="en-US" sz="3400" b="1" i="1" dirty="0" smtClean="0"/>
              <a:t>) have + </a:t>
            </a:r>
            <a:r>
              <a:rPr lang="en-US" sz="3400" b="1" dirty="0" smtClean="0"/>
              <a:t>past</a:t>
            </a:r>
            <a:r>
              <a:rPr lang="en-US" sz="3400" b="1" i="1" dirty="0" smtClean="0"/>
              <a:t> </a:t>
            </a:r>
            <a:r>
              <a:rPr lang="en-US" sz="3400" b="1" dirty="0" smtClean="0"/>
              <a:t>participle</a:t>
            </a:r>
            <a:r>
              <a:rPr lang="en-US" sz="3400" b="1" i="1" dirty="0" smtClean="0"/>
              <a:t> </a:t>
            </a:r>
          </a:p>
          <a:p>
            <a:r>
              <a:rPr lang="en-US" sz="3400" b="1" i="1" dirty="0" smtClean="0"/>
              <a:t>If + </a:t>
            </a:r>
            <a:r>
              <a:rPr lang="en-US" sz="3400" b="1" dirty="0" smtClean="0"/>
              <a:t>simple past</a:t>
            </a:r>
            <a:r>
              <a:rPr lang="en-US" sz="3400" b="1" i="1" dirty="0" smtClean="0"/>
              <a:t> + would(</a:t>
            </a:r>
            <a:r>
              <a:rPr lang="en-US" sz="3400" b="1" i="1" dirty="0" err="1" smtClean="0"/>
              <a:t>n’t</a:t>
            </a:r>
            <a:r>
              <a:rPr lang="en-US" sz="3400" b="1" i="1" dirty="0" smtClean="0"/>
              <a:t>) + infinitive</a:t>
            </a:r>
            <a:endParaRPr lang="es-AR" sz="3400" dirty="0" smtClean="0"/>
          </a:p>
          <a:p>
            <a:r>
              <a:rPr lang="en-US" sz="3400" dirty="0" smtClean="0"/>
              <a:t>4	These two sentences have </a:t>
            </a:r>
            <a:r>
              <a:rPr lang="en-US" sz="3400" b="1" dirty="0" smtClean="0"/>
              <a:t>the</a:t>
            </a:r>
            <a:r>
              <a:rPr lang="en-US" sz="3400" dirty="0" smtClean="0"/>
              <a:t> </a:t>
            </a:r>
            <a:r>
              <a:rPr lang="en-US" sz="3400" b="1" dirty="0" smtClean="0"/>
              <a:t>same / a different</a:t>
            </a:r>
            <a:r>
              <a:rPr lang="en-US" sz="3400" dirty="0" smtClean="0"/>
              <a:t> meaning:</a:t>
            </a:r>
            <a:endParaRPr lang="es-AR" sz="3400" dirty="0" smtClean="0"/>
          </a:p>
          <a:p>
            <a:r>
              <a:rPr lang="en-US" sz="3400" i="1" dirty="0" smtClean="0"/>
              <a:t>If they hadn’t caught him, he would have changed history.</a:t>
            </a:r>
            <a:endParaRPr lang="es-AR" sz="3400" dirty="0" smtClean="0"/>
          </a:p>
          <a:p>
            <a:r>
              <a:rPr lang="en-US" sz="3400" i="1" dirty="0" smtClean="0"/>
              <a:t>He would have changed history if they hadn’t caught him.</a:t>
            </a:r>
            <a:endParaRPr lang="es-AR" sz="3400" dirty="0" smtClean="0"/>
          </a:p>
          <a:p>
            <a:r>
              <a:rPr lang="en-US" sz="3400" dirty="0" smtClean="0"/>
              <a:t>5	These sentences express </a:t>
            </a:r>
            <a:r>
              <a:rPr lang="en-US" sz="3400" b="1" dirty="0" smtClean="0"/>
              <a:t>dreams / regrets</a:t>
            </a:r>
            <a:r>
              <a:rPr lang="en-US" sz="3400" dirty="0" smtClean="0"/>
              <a:t> about the past:</a:t>
            </a:r>
            <a:endParaRPr lang="es-AR" sz="3400" dirty="0" smtClean="0"/>
          </a:p>
          <a:p>
            <a:r>
              <a:rPr lang="en-US" sz="3400" i="1" dirty="0" smtClean="0"/>
              <a:t>He wishes he had gone there before.</a:t>
            </a:r>
            <a:endParaRPr lang="es-AR" sz="3400" dirty="0" smtClean="0"/>
          </a:p>
          <a:p>
            <a:r>
              <a:rPr lang="en-US" sz="3400" i="1" dirty="0" smtClean="0"/>
              <a:t>If only I had tried harder.</a:t>
            </a:r>
            <a:endParaRPr lang="es-AR" sz="3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Marcador de contenido" descr="sa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988840"/>
            <a:ext cx="1728192" cy="1152128"/>
          </a:xfrm>
        </p:spPr>
      </p:pic>
      <p:sp>
        <p:nvSpPr>
          <p:cNvPr id="4" name="3 Llamada ovalada"/>
          <p:cNvSpPr/>
          <p:nvPr/>
        </p:nvSpPr>
        <p:spPr>
          <a:xfrm>
            <a:off x="827584" y="188640"/>
            <a:ext cx="7128792" cy="1296144"/>
          </a:xfrm>
          <a:prstGeom prst="wedgeEllipseCallout">
            <a:avLst>
              <a:gd name="adj1" fmla="val -45105"/>
              <a:gd name="adj2" fmla="val 6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If I had listened to mom….</a:t>
            </a:r>
            <a:endParaRPr lang="en-US" sz="3200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A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A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082" name="Group 10"/>
          <p:cNvGrpSpPr>
            <a:grpSpLocks/>
          </p:cNvGrpSpPr>
          <p:nvPr/>
        </p:nvGrpSpPr>
        <p:grpSpPr bwMode="auto">
          <a:xfrm>
            <a:off x="3923928" y="1628800"/>
            <a:ext cx="3168352" cy="2736304"/>
            <a:chOff x="5060" y="2164"/>
            <a:chExt cx="6460" cy="5956"/>
          </a:xfrm>
        </p:grpSpPr>
        <p:sp>
          <p:nvSpPr>
            <p:cNvPr id="3083" name="Rectangle 11"/>
            <p:cNvSpPr>
              <a:spLocks noChangeArrowheads="1"/>
            </p:cNvSpPr>
            <p:nvPr/>
          </p:nvSpPr>
          <p:spPr bwMode="auto">
            <a:xfrm>
              <a:off x="5060" y="2180"/>
              <a:ext cx="6460" cy="5940"/>
            </a:xfrm>
            <a:prstGeom prst="rect">
              <a:avLst/>
            </a:prstGeom>
            <a:solidFill>
              <a:srgbClr val="FFFFFF"/>
            </a:solidFill>
            <a:ln w="76200">
              <a:solidFill>
                <a:srgbClr val="F79646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084" name="Group 12"/>
            <p:cNvGrpSpPr>
              <a:grpSpLocks/>
            </p:cNvGrpSpPr>
            <p:nvPr/>
          </p:nvGrpSpPr>
          <p:grpSpPr bwMode="auto">
            <a:xfrm>
              <a:off x="5210" y="2790"/>
              <a:ext cx="6310" cy="5170"/>
              <a:chOff x="5210" y="2790"/>
              <a:chExt cx="6310" cy="5170"/>
            </a:xfrm>
          </p:grpSpPr>
          <p:pic>
            <p:nvPicPr>
              <p:cNvPr id="3085" name="Imagem 10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210" y="2960"/>
                <a:ext cx="2230" cy="18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86" name="Imagem 1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8330" y="2790"/>
                <a:ext cx="2670" cy="18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87" name="Imagem 12"/>
              <p:cNvPicPr>
                <a:picLocks noChangeAspect="1" noChangeArrowheads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450" y="5040"/>
                <a:ext cx="1575" cy="26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89" name="Imagem 15"/>
              <p:cNvPicPr>
                <a:picLocks noChangeAspect="1" noChangeArrowheads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9630" y="5600"/>
                <a:ext cx="1890" cy="2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90" name="Imagem 16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6840" y="6420"/>
                <a:ext cx="2530" cy="15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3091" name="Group 19"/>
            <p:cNvGrpSpPr>
              <a:grpSpLocks/>
            </p:cNvGrpSpPr>
            <p:nvPr/>
          </p:nvGrpSpPr>
          <p:grpSpPr bwMode="auto">
            <a:xfrm>
              <a:off x="6407" y="2942"/>
              <a:ext cx="4893" cy="4980"/>
              <a:chOff x="6407" y="2942"/>
              <a:chExt cx="4893" cy="4980"/>
            </a:xfrm>
          </p:grpSpPr>
          <p:grpSp>
            <p:nvGrpSpPr>
              <p:cNvPr id="3092" name="Group 20"/>
              <p:cNvGrpSpPr>
                <a:grpSpLocks/>
              </p:cNvGrpSpPr>
              <p:nvPr/>
            </p:nvGrpSpPr>
            <p:grpSpPr bwMode="auto">
              <a:xfrm>
                <a:off x="6820" y="3158"/>
                <a:ext cx="620" cy="560"/>
                <a:chOff x="3540" y="3240"/>
                <a:chExt cx="1440" cy="1440"/>
              </a:xfrm>
            </p:grpSpPr>
            <p:sp>
              <p:nvSpPr>
                <p:cNvPr id="3093" name="AutoShape 21"/>
                <p:cNvSpPr>
                  <a:spLocks noChangeArrowheads="1"/>
                </p:cNvSpPr>
                <p:nvPr/>
              </p:nvSpPr>
              <p:spPr bwMode="auto">
                <a:xfrm>
                  <a:off x="3540" y="3240"/>
                  <a:ext cx="1440" cy="144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28575">
                  <a:solidFill>
                    <a:srgbClr val="F79646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94" name="WordArt 22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020" y="3450"/>
                  <a:ext cx="480" cy="1020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en-US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79646"/>
                      </a:solidFill>
                      <a:effectLst/>
                      <a:latin typeface="Arial Black"/>
                    </a:rPr>
                    <a:t>1</a:t>
                  </a:r>
                  <a:endParaRPr lang="en-US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79646"/>
                    </a:solidFill>
                    <a:effectLst/>
                    <a:latin typeface="Arial Black"/>
                  </a:endParaRPr>
                </a:p>
              </p:txBody>
            </p:sp>
          </p:grpSp>
          <p:grpSp>
            <p:nvGrpSpPr>
              <p:cNvPr id="3095" name="Group 23"/>
              <p:cNvGrpSpPr>
                <a:grpSpLocks/>
              </p:cNvGrpSpPr>
              <p:nvPr/>
            </p:nvGrpSpPr>
            <p:grpSpPr bwMode="auto">
              <a:xfrm>
                <a:off x="9680" y="4760"/>
                <a:ext cx="620" cy="560"/>
                <a:chOff x="3540" y="3240"/>
                <a:chExt cx="1440" cy="1440"/>
              </a:xfrm>
            </p:grpSpPr>
            <p:sp>
              <p:nvSpPr>
                <p:cNvPr id="3096" name="AutoShape 24"/>
                <p:cNvSpPr>
                  <a:spLocks noChangeArrowheads="1"/>
                </p:cNvSpPr>
                <p:nvPr/>
              </p:nvSpPr>
              <p:spPr bwMode="auto">
                <a:xfrm>
                  <a:off x="3540" y="3240"/>
                  <a:ext cx="1440" cy="144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28575">
                  <a:solidFill>
                    <a:srgbClr val="F79646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97" name="WordArt 2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020" y="3450"/>
                  <a:ext cx="480" cy="1020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en-US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79646"/>
                      </a:solidFill>
                      <a:effectLst/>
                      <a:latin typeface="Arial Black"/>
                    </a:rPr>
                    <a:t>3</a:t>
                  </a:r>
                  <a:endParaRPr lang="en-US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79646"/>
                    </a:solidFill>
                    <a:effectLst/>
                    <a:latin typeface="Arial Black"/>
                  </a:endParaRPr>
                </a:p>
              </p:txBody>
            </p:sp>
          </p:grpSp>
          <p:grpSp>
            <p:nvGrpSpPr>
              <p:cNvPr id="3098" name="Group 26"/>
              <p:cNvGrpSpPr>
                <a:grpSpLocks/>
              </p:cNvGrpSpPr>
              <p:nvPr/>
            </p:nvGrpSpPr>
            <p:grpSpPr bwMode="auto">
              <a:xfrm>
                <a:off x="10060" y="2942"/>
                <a:ext cx="620" cy="560"/>
                <a:chOff x="3540" y="3240"/>
                <a:chExt cx="1440" cy="1440"/>
              </a:xfrm>
            </p:grpSpPr>
            <p:sp>
              <p:nvSpPr>
                <p:cNvPr id="3099" name="AutoShape 27"/>
                <p:cNvSpPr>
                  <a:spLocks noChangeArrowheads="1"/>
                </p:cNvSpPr>
                <p:nvPr/>
              </p:nvSpPr>
              <p:spPr bwMode="auto">
                <a:xfrm>
                  <a:off x="3540" y="3240"/>
                  <a:ext cx="1440" cy="144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28575">
                  <a:solidFill>
                    <a:srgbClr val="F79646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00" name="WordArt 2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020" y="3450"/>
                  <a:ext cx="480" cy="1020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en-US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79646"/>
                      </a:solidFill>
                      <a:effectLst/>
                      <a:latin typeface="Arial Black"/>
                    </a:rPr>
                    <a:t>2</a:t>
                  </a:r>
                  <a:endParaRPr lang="en-US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79646"/>
                    </a:solidFill>
                    <a:effectLst/>
                    <a:latin typeface="Arial Black"/>
                  </a:endParaRPr>
                </a:p>
              </p:txBody>
            </p:sp>
          </p:grpSp>
          <p:grpSp>
            <p:nvGrpSpPr>
              <p:cNvPr id="3101" name="Group 29"/>
              <p:cNvGrpSpPr>
                <a:grpSpLocks/>
              </p:cNvGrpSpPr>
              <p:nvPr/>
            </p:nvGrpSpPr>
            <p:grpSpPr bwMode="auto">
              <a:xfrm>
                <a:off x="6407" y="6016"/>
                <a:ext cx="620" cy="560"/>
                <a:chOff x="3540" y="3240"/>
                <a:chExt cx="1440" cy="1440"/>
              </a:xfrm>
            </p:grpSpPr>
            <p:sp>
              <p:nvSpPr>
                <p:cNvPr id="3102" name="AutoShape 30"/>
                <p:cNvSpPr>
                  <a:spLocks noChangeArrowheads="1"/>
                </p:cNvSpPr>
                <p:nvPr/>
              </p:nvSpPr>
              <p:spPr bwMode="auto">
                <a:xfrm>
                  <a:off x="3540" y="3240"/>
                  <a:ext cx="1440" cy="144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28575">
                  <a:solidFill>
                    <a:srgbClr val="F79646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03" name="WordArt 31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020" y="3450"/>
                  <a:ext cx="480" cy="1020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en-US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79646"/>
                      </a:solidFill>
                      <a:effectLst/>
                      <a:latin typeface="Arial Black"/>
                    </a:rPr>
                    <a:t>4</a:t>
                  </a:r>
                  <a:endParaRPr lang="en-US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79646"/>
                    </a:solidFill>
                    <a:effectLst/>
                    <a:latin typeface="Arial Black"/>
                  </a:endParaRPr>
                </a:p>
              </p:txBody>
            </p:sp>
          </p:grpSp>
          <p:grpSp>
            <p:nvGrpSpPr>
              <p:cNvPr id="3104" name="Group 32"/>
              <p:cNvGrpSpPr>
                <a:grpSpLocks/>
              </p:cNvGrpSpPr>
              <p:nvPr/>
            </p:nvGrpSpPr>
            <p:grpSpPr bwMode="auto">
              <a:xfrm>
                <a:off x="9060" y="7362"/>
                <a:ext cx="620" cy="560"/>
                <a:chOff x="3540" y="3240"/>
                <a:chExt cx="1440" cy="1440"/>
              </a:xfrm>
            </p:grpSpPr>
            <p:sp>
              <p:nvSpPr>
                <p:cNvPr id="3105" name="AutoShape 33"/>
                <p:cNvSpPr>
                  <a:spLocks noChangeArrowheads="1"/>
                </p:cNvSpPr>
                <p:nvPr/>
              </p:nvSpPr>
              <p:spPr bwMode="auto">
                <a:xfrm>
                  <a:off x="3540" y="3240"/>
                  <a:ext cx="1440" cy="144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28575">
                  <a:solidFill>
                    <a:srgbClr val="F79646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06" name="WordArt 3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020" y="3450"/>
                  <a:ext cx="480" cy="1020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en-US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79646"/>
                      </a:solidFill>
                      <a:effectLst/>
                      <a:latin typeface="Arial Black"/>
                    </a:rPr>
                    <a:t>6</a:t>
                  </a:r>
                  <a:endParaRPr lang="en-US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79646"/>
                    </a:solidFill>
                    <a:effectLst/>
                    <a:latin typeface="Arial Black"/>
                  </a:endParaRPr>
                </a:p>
              </p:txBody>
            </p:sp>
          </p:grpSp>
          <p:grpSp>
            <p:nvGrpSpPr>
              <p:cNvPr id="3107" name="Group 35"/>
              <p:cNvGrpSpPr>
                <a:grpSpLocks/>
              </p:cNvGrpSpPr>
              <p:nvPr/>
            </p:nvGrpSpPr>
            <p:grpSpPr bwMode="auto">
              <a:xfrm>
                <a:off x="10680" y="5080"/>
                <a:ext cx="620" cy="560"/>
                <a:chOff x="3540" y="3240"/>
                <a:chExt cx="1440" cy="1440"/>
              </a:xfrm>
            </p:grpSpPr>
            <p:sp>
              <p:nvSpPr>
                <p:cNvPr id="3108" name="AutoShape 36"/>
                <p:cNvSpPr>
                  <a:spLocks noChangeArrowheads="1"/>
                </p:cNvSpPr>
                <p:nvPr/>
              </p:nvSpPr>
              <p:spPr bwMode="auto">
                <a:xfrm>
                  <a:off x="3540" y="3240"/>
                  <a:ext cx="1440" cy="144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28575">
                  <a:solidFill>
                    <a:srgbClr val="F79646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09" name="WordArt 3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020" y="3450"/>
                  <a:ext cx="480" cy="1020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en-US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79646"/>
                      </a:solidFill>
                      <a:effectLst/>
                      <a:latin typeface="Arial Black"/>
                    </a:rPr>
                    <a:t>5</a:t>
                  </a:r>
                  <a:endParaRPr lang="en-US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79646"/>
                    </a:solidFill>
                    <a:effectLst/>
                    <a:latin typeface="Arial Black"/>
                  </a:endParaRPr>
                </a:p>
              </p:txBody>
            </p:sp>
          </p:grpSp>
        </p:grpSp>
        <p:sp>
          <p:nvSpPr>
            <p:cNvPr id="3110" name="Text Box 38"/>
            <p:cNvSpPr txBox="1">
              <a:spLocks noChangeArrowheads="1"/>
            </p:cNvSpPr>
            <p:nvPr/>
          </p:nvSpPr>
          <p:spPr bwMode="auto">
            <a:xfrm>
              <a:off x="6910" y="2164"/>
              <a:ext cx="2760" cy="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AR" sz="1100" b="1" i="0" u="none" strike="noStrike" cap="none" normalizeH="0" baseline="0" smtClean="0">
                  <a:ln>
                    <a:noFill/>
                  </a:ln>
                  <a:solidFill>
                    <a:srgbClr val="F79646"/>
                  </a:solidFill>
                  <a:effectLst/>
                  <a:latin typeface="Kristen ITC" pitchFamily="66" charset="0"/>
                  <a:cs typeface="Arial" pitchFamily="34" charset="0"/>
                </a:rPr>
                <a:t>AFFIRMATIVE</a:t>
              </a:r>
              <a:endParaRPr kumimoji="0" lang="es-A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174" name="Rectangle 102"/>
          <p:cNvSpPr>
            <a:spLocks noChangeArrowheads="1"/>
          </p:cNvSpPr>
          <p:nvPr/>
        </p:nvSpPr>
        <p:spPr bwMode="auto">
          <a:xfrm>
            <a:off x="0" y="4183100"/>
            <a:ext cx="91440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I would have taken some time to rest on weekends.</a:t>
            </a:r>
            <a:endParaRPr kumimoji="0" lang="es-A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__________________________________ how to cook. [to learn]</a:t>
            </a:r>
            <a:endParaRPr kumimoji="0" lang="es-A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__________________________________ the children to do some chores. [to teach]</a:t>
            </a:r>
            <a:endParaRPr kumimoji="0" lang="es-A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__________________________________ a trip to Europe last December. [to take]</a:t>
            </a:r>
            <a:endParaRPr kumimoji="0" lang="es-A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__________________________________ my teeth after the meals. [to brush]</a:t>
            </a:r>
            <a:endParaRPr kumimoji="0" lang="es-A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__________________________________ more time with my family. [to spend]</a:t>
            </a:r>
            <a:endParaRPr kumimoji="0" lang="es-A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What would you have done if you had listened to your mom?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0"/>
            <a:ext cx="8686800" cy="12954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Modals of obligation, lack of obligation and necessity 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4883373"/>
          </a:xfrm>
        </p:spPr>
        <p:txBody>
          <a:bodyPr>
            <a:normAutofit fontScale="92500"/>
          </a:bodyPr>
          <a:lstStyle/>
          <a:p>
            <a:r>
              <a:rPr lang="en-US" b="1" dirty="0" smtClean="0"/>
              <a:t>1</a:t>
            </a:r>
            <a:r>
              <a:rPr lang="en-US" dirty="0" smtClean="0"/>
              <a:t>	</a:t>
            </a:r>
            <a:r>
              <a:rPr lang="en-US" b="1" dirty="0" smtClean="0"/>
              <a:t>Choose the correct answer.</a:t>
            </a:r>
            <a:endParaRPr lang="es-AR" dirty="0" smtClean="0"/>
          </a:p>
          <a:p>
            <a:r>
              <a:rPr lang="en-US" dirty="0" smtClean="0"/>
              <a:t>1</a:t>
            </a:r>
            <a:r>
              <a:rPr lang="en-US" i="1" dirty="0" smtClean="0"/>
              <a:t>	Have to</a:t>
            </a:r>
            <a:r>
              <a:rPr lang="en-US" dirty="0" smtClean="0"/>
              <a:t> and </a:t>
            </a:r>
            <a:r>
              <a:rPr lang="en-US" i="1" dirty="0" smtClean="0"/>
              <a:t>must</a:t>
            </a:r>
            <a:r>
              <a:rPr lang="en-US" dirty="0" smtClean="0"/>
              <a:t> show that doing something is </a:t>
            </a:r>
            <a:r>
              <a:rPr lang="en-US" b="1" dirty="0" smtClean="0"/>
              <a:t>compulsory / preferable</a:t>
            </a:r>
            <a:r>
              <a:rPr lang="en-US" dirty="0" smtClean="0"/>
              <a:t>, e.g.:</a:t>
            </a:r>
            <a:endParaRPr lang="es-AR" dirty="0" smtClean="0"/>
          </a:p>
          <a:p>
            <a:r>
              <a:rPr lang="en-US" i="1" dirty="0" smtClean="0"/>
              <a:t>	I must go to the dentist – my tooth really hurts.</a:t>
            </a:r>
            <a:endParaRPr lang="es-AR" dirty="0" smtClean="0"/>
          </a:p>
          <a:p>
            <a:r>
              <a:rPr lang="en-US" i="1" dirty="0" smtClean="0"/>
              <a:t>	I have to do a test before I can get that job.</a:t>
            </a:r>
            <a:endParaRPr lang="es-AR" dirty="0" smtClean="0"/>
          </a:p>
          <a:p>
            <a:r>
              <a:rPr lang="en-US" dirty="0" smtClean="0"/>
              <a:t>2	</a:t>
            </a:r>
            <a:r>
              <a:rPr lang="en-US" i="1" dirty="0" smtClean="0"/>
              <a:t>Need to</a:t>
            </a:r>
            <a:r>
              <a:rPr lang="en-US" dirty="0" smtClean="0"/>
              <a:t> means it’s </a:t>
            </a:r>
            <a:r>
              <a:rPr lang="en-US" b="1" dirty="0" smtClean="0"/>
              <a:t>necessary</a:t>
            </a:r>
            <a:r>
              <a:rPr lang="en-US" b="1" i="1" dirty="0" smtClean="0"/>
              <a:t> / </a:t>
            </a:r>
            <a:r>
              <a:rPr lang="en-US" b="1" dirty="0" smtClean="0"/>
              <a:t>possible</a:t>
            </a:r>
            <a:r>
              <a:rPr lang="en-US" i="1" dirty="0" smtClean="0"/>
              <a:t>, </a:t>
            </a:r>
            <a:r>
              <a:rPr lang="en-US" dirty="0" smtClean="0"/>
              <a:t>e.g.:</a:t>
            </a:r>
            <a:endParaRPr lang="es-AR" dirty="0" smtClean="0"/>
          </a:p>
          <a:p>
            <a:r>
              <a:rPr lang="en-US" i="1" dirty="0" smtClean="0"/>
              <a:t>	He needs to get his hair cut – it looks terrible.</a:t>
            </a:r>
            <a:endParaRPr lang="es-AR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114</TotalTime>
  <Words>286</Words>
  <Application>Microsoft Office PowerPoint</Application>
  <PresentationFormat>Presentación en pantalla (4:3)</PresentationFormat>
  <Paragraphs>123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Viajes</vt:lpstr>
      <vt:lpstr>Remember: Test Units 4 and 5 on Friday 28th </vt:lpstr>
      <vt:lpstr>Topics</vt:lpstr>
      <vt:lpstr>Conditional Type  1</vt:lpstr>
      <vt:lpstr>Diapositiva 4</vt:lpstr>
      <vt:lpstr>Conditional Type 2</vt:lpstr>
      <vt:lpstr>Diapositiva 6</vt:lpstr>
      <vt:lpstr>Conditional  Type 3</vt:lpstr>
      <vt:lpstr>Diapositiva 8</vt:lpstr>
      <vt:lpstr> Modals of obligation, lack of obligation and necessity  </vt:lpstr>
      <vt:lpstr>Modals of obligation, lack of obligation and necessity</vt:lpstr>
      <vt:lpstr> Modals of deduction and speculation in the past </vt:lpstr>
      <vt:lpstr>Modals of deduction and speculation in the past</vt:lpstr>
      <vt:lpstr>For and against essay: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Remember: Test Units 4 and 5 on Thursday 29th </dc:title>
  <dc:creator>ALBA Rioja</dc:creator>
  <cp:lastModifiedBy>ALBA Rioja</cp:lastModifiedBy>
  <cp:revision>23</cp:revision>
  <dcterms:created xsi:type="dcterms:W3CDTF">2011-09-27T18:49:23Z</dcterms:created>
  <dcterms:modified xsi:type="dcterms:W3CDTF">2012-09-26T15:04:31Z</dcterms:modified>
</cp:coreProperties>
</file>